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2"/>
  </p:sldMasterIdLst>
  <p:notesMasterIdLst>
    <p:notesMasterId r:id="rId3"/>
  </p:notesMasterIdLst>
  <p:handoutMasterIdLst>
    <p:handoutMasterId r:id="rId4"/>
  </p:handoutMasterIdLst>
  <p:sldIdLst>
    <p:sldId id="1729" r:id="rId5"/>
    <p:sldId id="1727" r:id="rId6"/>
    <p:sldId id="1723" r:id="rId7"/>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119" userDrawn="1">
          <p15:clr>
            <a:srgbClr val="A4A3A4"/>
          </p15:clr>
        </p15:guide>
        <p15:guide id="2" pos="4201" userDrawn="1">
          <p15:clr>
            <a:srgbClr val="A4A3A4"/>
          </p15:clr>
        </p15:guide>
        <p15:guide id="3" orient="horz" pos="126" userDrawn="1">
          <p15:clr>
            <a:srgbClr val="A4A3A4"/>
          </p15:clr>
        </p15:guide>
        <p15:guide id="4" orient="horz" pos="611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83"/>
    <a:srgbClr val="47B4D0"/>
    <a:srgbClr val="F15D5D"/>
    <a:srgbClr val="146C94"/>
    <a:srgbClr val="F48080"/>
    <a:srgbClr val="AFD3E2"/>
    <a:srgbClr val="19A7CE"/>
    <a:srgbClr val="E6E6E6"/>
    <a:srgbClr val="F6F1F1"/>
    <a:srgbClr val="F3F9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60"/>
    <p:restoredTop sz="96196" autoAdjust="0"/>
  </p:normalViewPr>
  <p:slideViewPr>
    <p:cSldViewPr>
      <p:cViewPr varScale="0">
        <p:scale>
          <a:sx n="100" d="100"/>
          <a:sy n="100" d="100"/>
        </p:scale>
        <p:origin x="-1272" y="1992"/>
      </p:cViewPr>
      <p:guideLst>
        <p:guide pos="119"/>
        <p:guide pos="4201"/>
        <p:guide orient="horz" pos="126"/>
        <p:guide orient="horz" pos="6114"/>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72" d="100"/>
          <a:sy n="72" d="100"/>
        </p:scale>
        <p:origin x="3168" y="54"/>
      </p:cViewPr>
      <p:guideLst/>
    </p:cSldViewPr>
  </p:notesViewPr>
  <p:gridSpacing cx="72008" cy="72008"/>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handoutMaster" Target="handoutMasters/handoutMaster1.xml" /><Relationship Id="rId5" Type="http://schemas.openxmlformats.org/officeDocument/2006/relationships/slide" Target="slides/slide1.xml" /><Relationship Id="rId6" Type="http://schemas.openxmlformats.org/officeDocument/2006/relationships/slide" Target="slides/slide2.xml" /><Relationship Id="rId7" Type="http://schemas.openxmlformats.org/officeDocument/2006/relationships/slide" Target="slides/slide3.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handoutMasters/_rels/handoutMaster1.xml.rels><?xml version="1.0" encoding="UTF-8"?><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49" name="ヘッダー プレースホルダー 1"/>
          <p:cNvSpPr>
            <a:spLocks noGrp="1"/>
          </p:cNvSpPr>
          <p:nvPr>
            <p:ph type="hdr" sz="quarter"/>
          </p:nvPr>
        </p:nvSpPr>
        <p:spPr>
          <a:xfrm>
            <a:off x="0" y="1"/>
            <a:ext cx="2949990" cy="497969"/>
          </a:xfrm>
          <a:prstGeom prst="rect">
            <a:avLst/>
          </a:prstGeom>
        </p:spPr>
        <p:txBody>
          <a:bodyPr vert="horz" lIns="88340" tIns="44170" rIns="88340" bIns="44170" rtlCol="0"/>
          <a:lstStyle>
            <a:lvl1pPr algn="l">
              <a:defRPr sz="1200"/>
            </a:lvl1pPr>
          </a:lstStyle>
          <a:p>
            <a:endParaRPr kumimoji="1" lang="ja-JP" altLang="en-US"/>
          </a:p>
        </p:txBody>
      </p:sp>
      <p:sp>
        <p:nvSpPr>
          <p:cNvPr id="1050" name="日付プレースホルダー 2"/>
          <p:cNvSpPr>
            <a:spLocks noGrp="1"/>
          </p:cNvSpPr>
          <p:nvPr>
            <p:ph type="dt" sz="quarter" idx="1"/>
          </p:nvPr>
        </p:nvSpPr>
        <p:spPr>
          <a:xfrm>
            <a:off x="3855689" y="1"/>
            <a:ext cx="2949990" cy="497969"/>
          </a:xfrm>
          <a:prstGeom prst="rect">
            <a:avLst/>
          </a:prstGeom>
        </p:spPr>
        <p:txBody>
          <a:bodyPr vert="horz" lIns="88340" tIns="44170" rIns="88340" bIns="44170" rtlCol="0"/>
          <a:lstStyle>
            <a:lvl1pPr algn="r">
              <a:defRPr sz="1200"/>
            </a:lvl1pPr>
          </a:lstStyle>
          <a:p>
            <a:fld id="{EAF1DB7C-386D-4651-9BAA-029A5975777E}" type="datetimeFigureOut">
              <a:rPr kumimoji="1" lang="ja-JP" altLang="en-US" smtClean="0"/>
              <a:t>2023/8/2</a:t>
            </a:fld>
            <a:endParaRPr kumimoji="1" lang="ja-JP" altLang="en-US"/>
          </a:p>
        </p:txBody>
      </p:sp>
      <p:sp>
        <p:nvSpPr>
          <p:cNvPr id="1051" name="フッター プレースホルダー 3"/>
          <p:cNvSpPr>
            <a:spLocks noGrp="1"/>
          </p:cNvSpPr>
          <p:nvPr>
            <p:ph type="ftr" sz="quarter" idx="2"/>
          </p:nvPr>
        </p:nvSpPr>
        <p:spPr>
          <a:xfrm>
            <a:off x="0" y="9441369"/>
            <a:ext cx="2949990" cy="497969"/>
          </a:xfrm>
          <a:prstGeom prst="rect">
            <a:avLst/>
          </a:prstGeom>
        </p:spPr>
        <p:txBody>
          <a:bodyPr vert="horz" lIns="88340" tIns="44170" rIns="88340" bIns="44170" rtlCol="0" anchor="b"/>
          <a:lstStyle>
            <a:lvl1pPr algn="l">
              <a:defRPr sz="1200"/>
            </a:lvl1pPr>
          </a:lstStyle>
          <a:p>
            <a:endParaRPr kumimoji="1" lang="ja-JP" altLang="en-US"/>
          </a:p>
        </p:txBody>
      </p:sp>
      <p:sp>
        <p:nvSpPr>
          <p:cNvPr id="1052" name="スライド番号プレースホルダー 4"/>
          <p:cNvSpPr>
            <a:spLocks noGrp="1"/>
          </p:cNvSpPr>
          <p:nvPr>
            <p:ph type="sldNum" sz="quarter" idx="3"/>
          </p:nvPr>
        </p:nvSpPr>
        <p:spPr>
          <a:xfrm>
            <a:off x="3855689" y="9441369"/>
            <a:ext cx="2949990" cy="497969"/>
          </a:xfrm>
          <a:prstGeom prst="rect">
            <a:avLst/>
          </a:prstGeom>
        </p:spPr>
        <p:txBody>
          <a:bodyPr vert="horz" lIns="88340" tIns="44170" rIns="88340" bIns="44170" rtlCol="0" anchor="b"/>
          <a:lstStyle>
            <a:lvl1pPr algn="r">
              <a:defRPr sz="1200"/>
            </a:lvl1pPr>
          </a:lstStyle>
          <a:p>
            <a:fld id="{58A11C0C-AE38-418B-BC38-E6635CDE415F}" type="slidenum">
              <a:rPr kumimoji="1" lang="ja-JP" altLang="en-US" smtClean="0"/>
              <a:t>‹#›</a:t>
            </a:fld>
            <a:endParaRPr kumimoji="1" lang="ja-JP" altLang="en-US"/>
          </a:p>
        </p:txBody>
      </p:sp>
    </p:spTree>
    <p:extLst>
      <p:ext uri="{BB962C8B-B14F-4D97-AF65-F5344CB8AC3E}">
        <p14:creationId xmlns:p14="http://schemas.microsoft.com/office/powerpoint/2010/main" val="720276588"/>
      </p:ext>
    </p:extLst>
  </p:cSld>
  <p:clrMap bg1="lt1" tx1="dk1" bg2="lt2" tx2="dk2" accent1="accent1" accent2="accent2" accent3="accent3" accent4="accent4" accent5="accent5" accent6="accent6" hlink="hlink" folHlink="folHlink"/>
</p:handoutMaster>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42" name="ヘッダー プレースホルダー 1"/>
          <p:cNvSpPr>
            <a:spLocks noGrp="1"/>
          </p:cNvSpPr>
          <p:nvPr>
            <p:ph type="hdr" sz="quarter"/>
          </p:nvPr>
        </p:nvSpPr>
        <p:spPr>
          <a:xfrm>
            <a:off x="0" y="2"/>
            <a:ext cx="2949787" cy="498693"/>
          </a:xfrm>
          <a:prstGeom prst="rect">
            <a:avLst/>
          </a:prstGeom>
        </p:spPr>
        <p:txBody>
          <a:bodyPr vert="horz" lIns="91422" tIns="45711" rIns="91422" bIns="45711" rtlCol="0"/>
          <a:lstStyle>
            <a:lvl1pPr algn="l">
              <a:defRPr sz="1200"/>
            </a:lvl1pPr>
          </a:lstStyle>
          <a:p>
            <a:endParaRPr kumimoji="1" lang="ja-JP" altLang="en-US"/>
          </a:p>
        </p:txBody>
      </p:sp>
      <p:sp>
        <p:nvSpPr>
          <p:cNvPr id="1043" name="日付プレースホルダー 2"/>
          <p:cNvSpPr>
            <a:spLocks noGrp="1"/>
          </p:cNvSpPr>
          <p:nvPr>
            <p:ph type="dt" idx="1"/>
          </p:nvPr>
        </p:nvSpPr>
        <p:spPr>
          <a:xfrm>
            <a:off x="3855838" y="2"/>
            <a:ext cx="2949787" cy="498693"/>
          </a:xfrm>
          <a:prstGeom prst="rect">
            <a:avLst/>
          </a:prstGeom>
        </p:spPr>
        <p:txBody>
          <a:bodyPr vert="horz" lIns="91422" tIns="45711" rIns="91422" bIns="45711" rtlCol="0"/>
          <a:lstStyle>
            <a:lvl1pPr algn="r">
              <a:defRPr sz="1200"/>
            </a:lvl1pPr>
          </a:lstStyle>
          <a:p>
            <a:fld id="{249A65C7-6024-4A6D-88E4-B385EFF4151B}" type="datetimeFigureOut">
              <a:rPr kumimoji="1" lang="ja-JP" altLang="en-US" smtClean="0"/>
              <a:t>2023/8/2</a:t>
            </a:fld>
            <a:endParaRPr kumimoji="1" lang="ja-JP" altLang="en-US"/>
          </a:p>
        </p:txBody>
      </p:sp>
      <p:sp>
        <p:nvSpPr>
          <p:cNvPr id="104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22" tIns="45711" rIns="91422" bIns="45711" rtlCol="0" anchor="ctr"/>
          <a:lstStyle/>
          <a:p>
            <a:endParaRPr lang="ja-JP" altLang="en-US"/>
          </a:p>
        </p:txBody>
      </p:sp>
      <p:sp>
        <p:nvSpPr>
          <p:cNvPr id="1045" name="ノート プレースホルダー 4"/>
          <p:cNvSpPr>
            <a:spLocks noGrp="1"/>
          </p:cNvSpPr>
          <p:nvPr>
            <p:ph type="body" sz="quarter" idx="3"/>
          </p:nvPr>
        </p:nvSpPr>
        <p:spPr>
          <a:xfrm>
            <a:off x="680720" y="4783309"/>
            <a:ext cx="5445760" cy="3913614"/>
          </a:xfrm>
          <a:prstGeom prst="rect">
            <a:avLst/>
          </a:prstGeom>
        </p:spPr>
        <p:txBody>
          <a:bodyPr vert="horz" lIns="91422" tIns="45711" rIns="91422" bIns="4571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46" name="フッター プレースホルダー 5"/>
          <p:cNvSpPr>
            <a:spLocks noGrp="1"/>
          </p:cNvSpPr>
          <p:nvPr>
            <p:ph type="ftr" sz="quarter" idx="4"/>
          </p:nvPr>
        </p:nvSpPr>
        <p:spPr>
          <a:xfrm>
            <a:off x="0" y="9440647"/>
            <a:ext cx="2949787" cy="498692"/>
          </a:xfrm>
          <a:prstGeom prst="rect">
            <a:avLst/>
          </a:prstGeom>
        </p:spPr>
        <p:txBody>
          <a:bodyPr vert="horz" lIns="91422" tIns="45711" rIns="91422" bIns="45711" rtlCol="0" anchor="b"/>
          <a:lstStyle>
            <a:lvl1pPr algn="l">
              <a:defRPr sz="1200"/>
            </a:lvl1pPr>
          </a:lstStyle>
          <a:p>
            <a:endParaRPr kumimoji="1" lang="ja-JP" altLang="en-US"/>
          </a:p>
        </p:txBody>
      </p:sp>
      <p:sp>
        <p:nvSpPr>
          <p:cNvPr id="1047" name="スライド番号プレースホルダー 6"/>
          <p:cNvSpPr>
            <a:spLocks noGrp="1"/>
          </p:cNvSpPr>
          <p:nvPr>
            <p:ph type="sldNum" sz="quarter" idx="5"/>
          </p:nvPr>
        </p:nvSpPr>
        <p:spPr>
          <a:xfrm>
            <a:off x="3855838" y="9440647"/>
            <a:ext cx="2949787" cy="498692"/>
          </a:xfrm>
          <a:prstGeom prst="rect">
            <a:avLst/>
          </a:prstGeom>
        </p:spPr>
        <p:txBody>
          <a:bodyPr vert="horz" lIns="91422" tIns="45711" rIns="91422" bIns="45711" rtlCol="0" anchor="b"/>
          <a:lstStyle>
            <a:lvl1pPr algn="r">
              <a:defRPr sz="1200"/>
            </a:lvl1pPr>
          </a:lstStyle>
          <a:p>
            <a:fld id="{ED2912EE-54B3-40F0-96E4-6417991A2574}" type="slidenum">
              <a:rPr kumimoji="1" lang="ja-JP" altLang="en-US" smtClean="0"/>
              <a:t>‹#›</a:t>
            </a:fld>
            <a:endParaRPr kumimoji="1" lang="ja-JP" altLang="en-US"/>
          </a:p>
        </p:txBody>
      </p:sp>
    </p:spTree>
    <p:extLst>
      <p:ext uri="{BB962C8B-B14F-4D97-AF65-F5344CB8AC3E}">
        <p14:creationId xmlns:p14="http://schemas.microsoft.com/office/powerpoint/2010/main" val="13845490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084" name="スライド イメージ プレースホルダー 1"/>
          <p:cNvSpPr>
            <a:spLocks noGrp="1" noRot="1" noChangeAspect="1"/>
          </p:cNvSpPr>
          <p:nvPr>
            <p:ph type="sldImg"/>
          </p:nvPr>
        </p:nvSpPr>
        <p:spPr/>
      </p:sp>
      <p:sp>
        <p:nvSpPr>
          <p:cNvPr id="1085" name="ノート プレースホルダー 2"/>
          <p:cNvSpPr>
            <a:spLocks noGrp="1"/>
          </p:cNvSpPr>
          <p:nvPr>
            <p:ph type="body" idx="1"/>
          </p:nvPr>
        </p:nvSpPr>
        <p:spPr/>
        <p:txBody>
          <a:bodyPr/>
          <a:lstStyle/>
          <a:p>
            <a:endParaRPr kumimoji="1" lang="ja-JP" altLang="en-US" dirty="0"/>
          </a:p>
        </p:txBody>
      </p:sp>
      <p:sp>
        <p:nvSpPr>
          <p:cNvPr id="1086" name="スライド番号プレースホルダー 3"/>
          <p:cNvSpPr>
            <a:spLocks noGrp="1"/>
          </p:cNvSpPr>
          <p:nvPr>
            <p:ph type="sldNum" sz="quarter" idx="5"/>
          </p:nvPr>
        </p:nvSpPr>
        <p:spPr/>
        <p:txBody>
          <a:bodyPr/>
          <a:lstStyle/>
          <a:p>
            <a:fld id="{ED2912EE-54B3-40F0-96E4-6417991A2574}" type="slidenum">
              <a:rPr kumimoji="1" lang="ja-JP" altLang="en-US" smtClean="0"/>
              <a:t>1</a:t>
            </a:fld>
            <a:endParaRPr kumimoji="1" lang="ja-JP" altLang="en-US"/>
          </a:p>
        </p:txBody>
      </p:sp>
    </p:spTree>
    <p:extLst>
      <p:ext uri="{BB962C8B-B14F-4D97-AF65-F5344CB8AC3E}">
        <p14:creationId xmlns:p14="http://schemas.microsoft.com/office/powerpoint/2010/main" val="3768087219"/>
      </p:ext>
    </p:extLst>
  </p:cSld>
  <p:clrMapOvr>
    <a:masterClrMapping/>
  </p:clrMapOvr>
</p:notes>
</file>

<file path=ppt/slideLayouts/_rels/slideLayout1.xml.rels><?xml version="1.0" encoding="UTF-8"?><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svg1.svg" /><Relationship Id="rId3"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2_白紙">
    <p:spTree>
      <p:nvGrpSpPr>
        <p:cNvPr id="0" name=""/>
        <p:cNvGrpSpPr/>
        <p:nvPr/>
      </p:nvGrpSpPr>
      <p:grpSpPr>
        <a:xfrm>
          <a:off x="0" y="0"/>
          <a:ext cx="0" cy="0"/>
          <a:chOff x="0" y="0"/>
          <a:chExt cx="0" cy="0"/>
        </a:xfrm>
      </p:grpSpPr>
      <p:sp>
        <p:nvSpPr>
          <p:cNvPr id="1031" name="正方形/長方形 4"/>
          <p:cNvSpPr/>
          <p:nvPr userDrawn="1"/>
        </p:nvSpPr>
        <p:spPr>
          <a:xfrm>
            <a:off x="0" y="0"/>
            <a:ext cx="6858000" cy="9906000"/>
          </a:xfrm>
          <a:prstGeom prst="rect">
            <a:avLst/>
          </a:prstGeom>
          <a:solidFill>
            <a:srgbClr val="F6F1F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032" name="グラフィックス 1"/>
          <p:cNvPicPr>
            <a:picLocks noChangeAspect="1"/>
          </p:cNvPicPr>
          <p:nvPr userDrawn="1"/>
        </p:nvPicPr>
        <p:blipFill>
          <a:blip r:embed="rId1">
            <a:extLst>
              <a:ext uri="{96DAC541-7B7A-43D3-8B79-37D633B846F1}">
                <asvg:svgBlip xmlns:asvg="http://schemas.microsoft.com/office/drawing/2016/SVG/main" r:embed="rId2"/>
              </a:ext>
            </a:extLst>
          </a:blip>
          <a:stretch>
            <a:fillRect/>
          </a:stretch>
        </p:blipFill>
        <p:spPr>
          <a:xfrm>
            <a:off x="0" y="0"/>
            <a:ext cx="432000" cy="432000"/>
          </a:xfrm>
          <a:prstGeom prst="rect">
            <a:avLst/>
          </a:prstGeom>
        </p:spPr>
      </p:pic>
      <p:pic>
        <p:nvPicPr>
          <p:cNvPr id="1033" name="グラフィックス 2"/>
          <p:cNvPicPr>
            <a:picLocks noChangeAspect="1"/>
          </p:cNvPicPr>
          <p:nvPr userDrawn="1"/>
        </p:nvPicPr>
        <p:blipFill>
          <a:blip r:embed="rId1">
            <a:extLst>
              <a:ext uri="{96DAC541-7B7A-43D3-8B79-37D633B846F1}">
                <asvg:svgBlip xmlns:asvg="http://schemas.microsoft.com/office/drawing/2016/SVG/main" r:embed="rId2"/>
              </a:ext>
            </a:extLst>
          </a:blip>
          <a:stretch>
            <a:fillRect/>
          </a:stretch>
        </p:blipFill>
        <p:spPr>
          <a:xfrm flipH="1">
            <a:off x="6426000" y="0"/>
            <a:ext cx="432000" cy="432000"/>
          </a:xfrm>
          <a:prstGeom prst="rect">
            <a:avLst/>
          </a:prstGeom>
        </p:spPr>
      </p:pic>
      <p:pic>
        <p:nvPicPr>
          <p:cNvPr id="1034" name="グラフィックス 3"/>
          <p:cNvPicPr>
            <a:picLocks noChangeAspect="1"/>
          </p:cNvPicPr>
          <p:nvPr userDrawn="1"/>
        </p:nvPicPr>
        <p:blipFill>
          <a:blip r:embed="rId1">
            <a:extLst>
              <a:ext uri="{96DAC541-7B7A-43D3-8B79-37D633B846F1}">
                <asvg:svgBlip xmlns:asvg="http://schemas.microsoft.com/office/drawing/2016/SVG/main" r:embed="rId2"/>
              </a:ext>
            </a:extLst>
          </a:blip>
          <a:stretch>
            <a:fillRect/>
          </a:stretch>
        </p:blipFill>
        <p:spPr>
          <a:xfrm flipH="1" flipV="1">
            <a:off x="6426000" y="9474000"/>
            <a:ext cx="432000" cy="432000"/>
          </a:xfrm>
          <a:prstGeom prst="rect">
            <a:avLst/>
          </a:prstGeom>
        </p:spPr>
      </p:pic>
      <p:pic>
        <p:nvPicPr>
          <p:cNvPr id="1035" name="グラフィックス 5"/>
          <p:cNvPicPr>
            <a:picLocks noChangeAspect="1"/>
          </p:cNvPicPr>
          <p:nvPr userDrawn="1"/>
        </p:nvPicPr>
        <p:blipFill>
          <a:blip r:embed="rId1">
            <a:extLst>
              <a:ext uri="{96DAC541-7B7A-43D3-8B79-37D633B846F1}">
                <asvg:svgBlip xmlns:asvg="http://schemas.microsoft.com/office/drawing/2016/SVG/main" r:embed="rId2"/>
              </a:ext>
            </a:extLst>
          </a:blip>
          <a:stretch>
            <a:fillRect/>
          </a:stretch>
        </p:blipFill>
        <p:spPr>
          <a:xfrm flipV="1">
            <a:off x="0" y="9474000"/>
            <a:ext cx="432000" cy="432000"/>
          </a:xfrm>
          <a:prstGeom prst="rect">
            <a:avLst/>
          </a:prstGeom>
        </p:spPr>
      </p:pic>
    </p:spTree>
    <p:extLst>
      <p:ext uri="{BB962C8B-B14F-4D97-AF65-F5344CB8AC3E}">
        <p14:creationId xmlns:p14="http://schemas.microsoft.com/office/powerpoint/2010/main" val="2883848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3_白紙">
    <p:spTree>
      <p:nvGrpSpPr>
        <p:cNvPr id="0" name=""/>
        <p:cNvGrpSpPr/>
        <p:nvPr/>
      </p:nvGrpSpPr>
      <p:grpSpPr>
        <a:xfrm>
          <a:off x="0" y="0"/>
          <a:ext cx="0" cy="0"/>
          <a:chOff x="0" y="0"/>
          <a:chExt cx="0" cy="0"/>
        </a:xfrm>
      </p:grpSpPr>
      <p:sp>
        <p:nvSpPr>
          <p:cNvPr id="1037" name="日付プレースホルダー 1"/>
          <p:cNvSpPr>
            <a:spLocks noGrp="1"/>
          </p:cNvSpPr>
          <p:nvPr>
            <p:ph type="dt" sz="half" idx="10"/>
          </p:nvPr>
        </p:nvSpPr>
        <p:spPr/>
        <p:txBody>
          <a:bodyPr/>
          <a:lstStyle/>
          <a:p>
            <a:fld id="{32C6794F-8E38-4E53-BE28-E5C1045A1715}" type="datetimeFigureOut">
              <a:rPr kumimoji="1" lang="ja-JP" altLang="en-US" smtClean="0"/>
              <a:t>2023/8/2</a:t>
            </a:fld>
            <a:endParaRPr kumimoji="1" lang="ja-JP" altLang="en-US"/>
          </a:p>
        </p:txBody>
      </p:sp>
      <p:sp>
        <p:nvSpPr>
          <p:cNvPr id="1038" name="フッター プレースホルダー 2"/>
          <p:cNvSpPr>
            <a:spLocks noGrp="1"/>
          </p:cNvSpPr>
          <p:nvPr>
            <p:ph type="ftr" sz="quarter" idx="11"/>
          </p:nvPr>
        </p:nvSpPr>
        <p:spPr/>
        <p:txBody>
          <a:bodyPr/>
          <a:lstStyle/>
          <a:p>
            <a:endParaRPr kumimoji="1" lang="ja-JP" altLang="en-US"/>
          </a:p>
        </p:txBody>
      </p:sp>
      <p:sp>
        <p:nvSpPr>
          <p:cNvPr id="1039" name="スライド番号プレースホルダー 3"/>
          <p:cNvSpPr>
            <a:spLocks noGrp="1"/>
          </p:cNvSpPr>
          <p:nvPr>
            <p:ph type="sldNum" sz="quarter" idx="12"/>
          </p:nvPr>
        </p:nvSpPr>
        <p:spPr/>
        <p:txBody>
          <a:bodyPr/>
          <a:lstStyle/>
          <a:p>
            <a:fld id="{89D4E358-0297-4CED-AE18-784FB063A38E}" type="slidenum">
              <a:rPr kumimoji="1" lang="ja-JP" altLang="en-US" smtClean="0"/>
              <a:t>‹#›</a:t>
            </a:fld>
            <a:endParaRPr kumimoji="1" lang="ja-JP" altLang="en-US"/>
          </a:p>
        </p:txBody>
      </p:sp>
      <p:sp>
        <p:nvSpPr>
          <p:cNvPr id="1040" name="正方形/長方形 4"/>
          <p:cNvSpPr/>
          <p:nvPr userDrawn="1"/>
        </p:nvSpPr>
        <p:spPr>
          <a:xfrm>
            <a:off x="0" y="0"/>
            <a:ext cx="6858000" cy="9906000"/>
          </a:xfrm>
          <a:prstGeom prst="rect">
            <a:avLst/>
          </a:prstGeom>
          <a:solidFill>
            <a:srgbClr val="F6F1F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869261176"/>
      </p:ext>
    </p:extLst>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White">
      <p:bgRef idx="1001">
        <a:schemeClr val="bg1"/>
      </p:bgRef>
    </p:bg>
    <p:spTree>
      <p:nvGrpSpPr>
        <p:cNvPr id="0" name=""/>
        <p:cNvGrpSpPr/>
        <p:nvPr/>
      </p:nvGrpSpPr>
      <p:grpSpPr>
        <a:xfrm>
          <a:off x="0" y="0"/>
          <a:ext cx="0" cy="0"/>
          <a:chOff x="0" y="0"/>
          <a:chExt cx="0" cy="0"/>
        </a:xfrm>
      </p:grpSpPr>
      <p:sp>
        <p:nvSpPr>
          <p:cNvPr id="1025" name="タイトル プレースホルダー 1"/>
          <p:cNvSpPr>
            <a:spLocks noGrp="1"/>
          </p:cNvSpPr>
          <p:nvPr>
            <p:ph type="title"/>
          </p:nvPr>
        </p:nvSpPr>
        <p:spPr>
          <a:xfrm>
            <a:off x="471488" y="527050"/>
            <a:ext cx="5915025" cy="1914525"/>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1026" name="テキスト プレースホルダー 2"/>
          <p:cNvSpPr>
            <a:spLocks noGrp="1"/>
          </p:cNvSpPr>
          <p:nvPr>
            <p:ph type="body" idx="1"/>
          </p:nvPr>
        </p:nvSpPr>
        <p:spPr>
          <a:xfrm>
            <a:off x="471488" y="2636838"/>
            <a:ext cx="5915025" cy="628491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27" name="日付プレースホルダー 3"/>
          <p:cNvSpPr>
            <a:spLocks noGrp="1"/>
          </p:cNvSpPr>
          <p:nvPr>
            <p:ph type="dt" sz="half" idx="2"/>
          </p:nvPr>
        </p:nvSpPr>
        <p:spPr>
          <a:xfrm>
            <a:off x="471488" y="9182100"/>
            <a:ext cx="1543050" cy="527050"/>
          </a:xfrm>
          <a:prstGeom prst="rect">
            <a:avLst/>
          </a:prstGeom>
        </p:spPr>
        <p:txBody>
          <a:bodyPr vert="horz" lIns="91440" tIns="45720" rIns="91440" bIns="45720" rtlCol="0" anchor="ctr"/>
          <a:lstStyle>
            <a:lvl1pPr algn="l">
              <a:defRPr sz="1200">
                <a:solidFill>
                  <a:schemeClr val="tx1">
                    <a:tint val="75000"/>
                  </a:schemeClr>
                </a:solidFill>
              </a:defRPr>
            </a:lvl1pPr>
          </a:lstStyle>
          <a:p>
            <a:fld id="{32C6794F-8E38-4E53-BE28-E5C1045A1715}" type="datetimeFigureOut">
              <a:rPr kumimoji="1" lang="ja-JP" altLang="en-US" smtClean="0"/>
              <a:t>2023/8/2</a:t>
            </a:fld>
            <a:endParaRPr kumimoji="1" lang="ja-JP" altLang="en-US"/>
          </a:p>
        </p:txBody>
      </p:sp>
      <p:sp>
        <p:nvSpPr>
          <p:cNvPr id="1028" name="フッター プレースホルダー 4"/>
          <p:cNvSpPr>
            <a:spLocks noGrp="1"/>
          </p:cNvSpPr>
          <p:nvPr>
            <p:ph type="ftr" sz="quarter" idx="3"/>
          </p:nvPr>
        </p:nvSpPr>
        <p:spPr>
          <a:xfrm>
            <a:off x="2271713" y="9182100"/>
            <a:ext cx="2314575" cy="5270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ー 5"/>
          <p:cNvSpPr>
            <a:spLocks noGrp="1"/>
          </p:cNvSpPr>
          <p:nvPr>
            <p:ph type="sldNum" sz="quarter" idx="4"/>
          </p:nvPr>
        </p:nvSpPr>
        <p:spPr>
          <a:xfrm>
            <a:off x="4843463" y="9182100"/>
            <a:ext cx="1543050" cy="527050"/>
          </a:xfrm>
          <a:prstGeom prst="rect">
            <a:avLst/>
          </a:prstGeom>
        </p:spPr>
        <p:txBody>
          <a:bodyPr vert="horz" lIns="91440" tIns="45720" rIns="91440" bIns="45720" rtlCol="0" anchor="ctr"/>
          <a:lstStyle>
            <a:lvl1pPr algn="r">
              <a:defRPr sz="1200">
                <a:solidFill>
                  <a:schemeClr val="tx1">
                    <a:tint val="75000"/>
                  </a:schemeClr>
                </a:solidFill>
              </a:defRPr>
            </a:lvl1pPr>
          </a:lstStyle>
          <a:p>
            <a:fld id="{89D4E358-0297-4CED-AE18-784FB063A38E}" type="slidenum">
              <a:rPr kumimoji="1" lang="ja-JP" altLang="en-US" smtClean="0"/>
              <a:t>‹#›</a:t>
            </a:fld>
            <a:endParaRPr kumimoji="1" lang="ja-JP" altLang="en-US"/>
          </a:p>
        </p:txBody>
      </p:sp>
    </p:spTree>
    <p:extLst>
      <p:ext uri="{BB962C8B-B14F-4D97-AF65-F5344CB8AC3E}">
        <p14:creationId xmlns:p14="http://schemas.microsoft.com/office/powerpoint/2010/main" val="4289238575"/>
      </p:ext>
    </p:extLst>
  </p:cSld>
  <p:clrMap bg1="lt1" tx1="dk1" bg2="lt2" tx2="dk2" accent1="accent1" accent2="accent2" accent3="accent3" accent4="accent4" accent5="accent5" accent6="accent6" hlink="hlink" folHlink="folHlink"/>
  <p:sldLayoutIdLst>
    <p:sldLayoutId id="2147483709" r:id="rId1"/>
    <p:sldLayoutId id="2147483710" r:id="rId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20" userDrawn="1">
          <p15:clr>
            <a:srgbClr val="F26B43"/>
          </p15:clr>
        </p15:guide>
        <p15:guide id="2" pos="2160" userDrawn="1">
          <p15:clr>
            <a:srgbClr val="F26B43"/>
          </p15:clr>
        </p15:guide>
      </p15:sldGuideLst>
    </p:ext>
  </p:extLst>
</p:sldMaster>
</file>

<file path=ppt/slides/_rels/slide1.xml.rels><?xml version="1.0" encoding="UTF-8"?><Relationships xmlns="http://schemas.openxmlformats.org/package/2006/relationships"><Relationship Id="rId1" Type="http://schemas.openxmlformats.org/officeDocument/2006/relationships/image" Target="../media/image2.png" /><Relationship Id="rId2" Type="http://schemas.openxmlformats.org/officeDocument/2006/relationships/image" Target="../media/svg2.svg" /><Relationship Id="rId3" Type="http://schemas.openxmlformats.org/officeDocument/2006/relationships/image" Target="../media/image3.png" /><Relationship Id="rId4" Type="http://schemas.openxmlformats.org/officeDocument/2006/relationships/image" Target="../media/svg3.svg" /><Relationship Id="rId5" Type="http://schemas.openxmlformats.org/officeDocument/2006/relationships/image" Target="../media/image4.png" /><Relationship Id="rId6" Type="http://schemas.openxmlformats.org/officeDocument/2006/relationships/image" Target="../media/svg4.svg" /><Relationship Id="rId7" Type="http://schemas.openxmlformats.org/officeDocument/2006/relationships/image" Target="../media/image5.png" /><Relationship Id="rId8" Type="http://schemas.openxmlformats.org/officeDocument/2006/relationships/image" Target="../media/svg5.svg" /><Relationship Id="rId9" Type="http://schemas.openxmlformats.org/officeDocument/2006/relationships/image" Target="../media/image6.png" /><Relationship Id="rId10" Type="http://schemas.openxmlformats.org/officeDocument/2006/relationships/image" Target="../media/svg6.svg" /><Relationship Id="rId11" Type="http://schemas.openxmlformats.org/officeDocument/2006/relationships/image" Target="../media/image7.png" /><Relationship Id="rId12" Type="http://schemas.openxmlformats.org/officeDocument/2006/relationships/image" Target="../media/svg7.svg" /><Relationship Id="rId13" Type="http://schemas.openxmlformats.org/officeDocument/2006/relationships/slideLayout" Target="../slideLayouts/slideLayout1.xml" /><Relationship Id="rId14" Type="http://schemas.openxmlformats.org/officeDocument/2006/relationships/notesSlide" Target="../notesSlides/notesSlide1.xml" /></Relationships>
</file>

<file path=ppt/slides/_rels/slide2.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Relationships xmlns="http://schemas.openxmlformats.org/package/2006/relationships"><Relationship Id="rId1" Type="http://schemas.openxmlformats.org/officeDocument/2006/relationships/image" Target="../media/image8.png" /><Relationship Id="rId2" Type="http://schemas.openxmlformats.org/officeDocument/2006/relationships/image" Target="../media/svg8.svg" /><Relationship Id="rId3"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054" name="四角形: 角を丸くする 27"/>
          <p:cNvSpPr/>
          <p:nvPr/>
        </p:nvSpPr>
        <p:spPr>
          <a:xfrm>
            <a:off x="1742336" y="963672"/>
            <a:ext cx="1548000" cy="252000"/>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endParaRPr kumimoji="1" lang="ja-JP" altLang="en-US" sz="1400" b="1" dirty="0">
              <a:solidFill>
                <a:srgbClr val="19A7CE"/>
              </a:solidFill>
              <a:latin typeface="+mn-ea"/>
              <a:cs typeface="メイリオ" pitchFamily="50" charset="-128"/>
            </a:endParaRPr>
          </a:p>
        </p:txBody>
      </p:sp>
      <p:sp>
        <p:nvSpPr>
          <p:cNvPr id="1055" name="四角形: 角を丸くする 26"/>
          <p:cNvSpPr/>
          <p:nvPr/>
        </p:nvSpPr>
        <p:spPr>
          <a:xfrm>
            <a:off x="515720" y="963672"/>
            <a:ext cx="864000" cy="252000"/>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endParaRPr kumimoji="1" lang="ja-JP" altLang="en-US" sz="1400" b="1" dirty="0">
              <a:solidFill>
                <a:srgbClr val="19A7CE"/>
              </a:solidFill>
              <a:latin typeface="+mn-ea"/>
              <a:cs typeface="メイリオ" pitchFamily="50" charset="-128"/>
            </a:endParaRPr>
          </a:p>
        </p:txBody>
      </p:sp>
      <p:pic>
        <p:nvPicPr>
          <p:cNvPr id="1056" name="グラフィックス 58"/>
          <p:cNvPicPr>
            <a:picLocks noChangeAspect="1"/>
          </p:cNvPicPr>
          <p:nvPr/>
        </p:nvPicPr>
        <p:blipFill>
          <a:blip r:embed="rId1">
            <a:extLst>
              <a:ext uri="{96DAC541-7B7A-43D3-8B79-37D633B846F1}">
                <asvg:svgBlip xmlns:asvg="http://schemas.microsoft.com/office/drawing/2016/SVG/main" r:embed="rId2"/>
              </a:ext>
            </a:extLst>
          </a:blip>
          <a:srcRect l="15276" t="51317" b="26714"/>
          <a:stretch>
            <a:fillRect/>
          </a:stretch>
        </p:blipFill>
        <p:spPr>
          <a:xfrm>
            <a:off x="1628800" y="1116816"/>
            <a:ext cx="3538679" cy="1152128"/>
          </a:xfrm>
          <a:prstGeom prst="rect">
            <a:avLst/>
          </a:prstGeom>
        </p:spPr>
      </p:pic>
      <p:sp>
        <p:nvSpPr>
          <p:cNvPr id="1057" name="正方形/長方形 33"/>
          <p:cNvSpPr/>
          <p:nvPr/>
        </p:nvSpPr>
        <p:spPr>
          <a:xfrm>
            <a:off x="332656" y="3861792"/>
            <a:ext cx="3600400" cy="701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72000" rIns="0" bIns="0" rtlCol="0" anchor="ctr">
            <a:spAutoFit/>
          </a:bodyPr>
          <a:lstStyle/>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学校から帰ってくるといつも疲れている</a:t>
            </a:r>
          </a:p>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学校に行こうとすると頭やお腹が痛くなる</a:t>
            </a:r>
            <a:endParaRPr lang="en-US" altLang="ja-JP" sz="1300" spc="50" dirty="0">
              <a:solidFill>
                <a:schemeClr val="tx1">
                  <a:lumMod val="75000"/>
                  <a:lumOff val="25000"/>
                </a:schemeClr>
              </a:solidFill>
              <a:latin typeface="+mn-ea"/>
            </a:endParaRPr>
          </a:p>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家や自分の部屋から出たがらない</a:t>
            </a:r>
          </a:p>
        </p:txBody>
      </p:sp>
      <p:sp>
        <p:nvSpPr>
          <p:cNvPr id="1058" name="テキスト ボックス 193"/>
          <p:cNvSpPr txBox="1"/>
          <p:nvPr/>
        </p:nvSpPr>
        <p:spPr>
          <a:xfrm>
            <a:off x="188913" y="213673"/>
            <a:ext cx="6480176" cy="338554"/>
          </a:xfrm>
          <a:prstGeom prst="rect">
            <a:avLst/>
          </a:prstGeom>
          <a:noFill/>
        </p:spPr>
        <p:txBody>
          <a:bodyPr wrap="square" lIns="0" tIns="0" rIns="0" bIns="0" rtlCol="0">
            <a:spAutoFit/>
          </a:bodyPr>
          <a:lstStyle/>
          <a:p>
            <a:pPr algn="ctr"/>
            <a:r>
              <a:rPr kumimoji="1" lang="ja-JP" altLang="en-US" sz="2200" b="1" dirty="0">
                <a:solidFill>
                  <a:srgbClr val="F15D5D"/>
                </a:solidFill>
                <a:latin typeface="+mn-ea"/>
              </a:rPr>
              <a:t>学校が苦手な児童</a:t>
            </a:r>
            <a:r>
              <a:rPr kumimoji="1" lang="ja-JP" altLang="en-US" sz="2000" b="1" dirty="0">
                <a:solidFill>
                  <a:srgbClr val="F15D5D"/>
                </a:solidFill>
                <a:latin typeface="+mn-ea"/>
              </a:rPr>
              <a:t>生徒</a:t>
            </a:r>
            <a:r>
              <a:rPr kumimoji="1" lang="ja-JP" altLang="en-US" sz="2200" b="1" dirty="0">
                <a:solidFill>
                  <a:srgbClr val="F15D5D"/>
                </a:solidFill>
                <a:latin typeface="+mn-ea"/>
              </a:rPr>
              <a:t>の保護者の方へ</a:t>
            </a:r>
          </a:p>
        </p:txBody>
      </p:sp>
      <p:sp>
        <p:nvSpPr>
          <p:cNvPr id="1059" name="四角形: 角を丸くする 2"/>
          <p:cNvSpPr/>
          <p:nvPr/>
        </p:nvSpPr>
        <p:spPr>
          <a:xfrm>
            <a:off x="188913" y="3495956"/>
            <a:ext cx="6480175" cy="360000"/>
          </a:xfrm>
          <a:prstGeom prst="roundRect">
            <a:avLst>
              <a:gd name="adj" fmla="val 50000"/>
            </a:avLst>
          </a:prstGeom>
          <a:solidFill>
            <a:srgbClr val="19A7C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b="1" dirty="0">
                <a:solidFill>
                  <a:schemeClr val="bg1"/>
                </a:solidFill>
                <a:latin typeface="+mn-ea"/>
                <a:cs typeface="メイリオ" pitchFamily="50" charset="-128"/>
              </a:rPr>
              <a:t>学校に行きたがらない</a:t>
            </a:r>
          </a:p>
        </p:txBody>
      </p:sp>
      <p:sp>
        <p:nvSpPr>
          <p:cNvPr id="1060" name="正方形/長方形 5"/>
          <p:cNvSpPr/>
          <p:nvPr/>
        </p:nvSpPr>
        <p:spPr>
          <a:xfrm>
            <a:off x="332656" y="5146481"/>
            <a:ext cx="4536504" cy="701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72000" rIns="0" bIns="0" rtlCol="0" anchor="ctr">
            <a:spAutoFit/>
          </a:bodyPr>
          <a:lstStyle/>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子どもに学校に行くよう働きかけてよいか</a:t>
            </a:r>
          </a:p>
          <a:p>
            <a:pPr marL="144000" indent="-144000"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学校に行かない理由を聞いてよいか</a:t>
            </a:r>
            <a:endParaRPr lang="en-US" altLang="ja-JP" sz="1300" spc="50" dirty="0">
              <a:solidFill>
                <a:schemeClr val="tx1">
                  <a:lumMod val="75000"/>
                  <a:lumOff val="25000"/>
                </a:schemeClr>
              </a:solidFill>
              <a:latin typeface="+mn-ea"/>
            </a:endParaRPr>
          </a:p>
          <a:p>
            <a:pPr marL="144000" indent="-144000"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理由を聞いてもよく分からない／答えたがらない</a:t>
            </a:r>
            <a:endParaRPr lang="en-US" altLang="ja-JP" sz="1300" spc="50" dirty="0">
              <a:solidFill>
                <a:schemeClr val="tx1">
                  <a:lumMod val="75000"/>
                  <a:lumOff val="25000"/>
                </a:schemeClr>
              </a:solidFill>
              <a:latin typeface="+mn-ea"/>
            </a:endParaRPr>
          </a:p>
        </p:txBody>
      </p:sp>
      <p:sp>
        <p:nvSpPr>
          <p:cNvPr id="1061" name="正方形/長方形 8"/>
          <p:cNvSpPr/>
          <p:nvPr/>
        </p:nvSpPr>
        <p:spPr>
          <a:xfrm>
            <a:off x="332656" y="6419454"/>
            <a:ext cx="4238392" cy="701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72000" rIns="0" bIns="0" rtlCol="0" anchor="ctr">
            <a:spAutoFit/>
          </a:bodyPr>
          <a:lstStyle/>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ゲームや</a:t>
            </a:r>
            <a:r>
              <a:rPr lang="en-US" altLang="ja-JP" sz="1300" spc="50" dirty="0">
                <a:solidFill>
                  <a:schemeClr val="tx1">
                    <a:lumMod val="75000"/>
                    <a:lumOff val="25000"/>
                  </a:schemeClr>
                </a:solidFill>
                <a:latin typeface="+mn-ea"/>
              </a:rPr>
              <a:t>SNS</a:t>
            </a:r>
            <a:r>
              <a:rPr lang="ja-JP" altLang="en-US" sz="1300" spc="50" dirty="0">
                <a:solidFill>
                  <a:schemeClr val="tx1">
                    <a:lumMod val="75000"/>
                    <a:lumOff val="25000"/>
                  </a:schemeClr>
                </a:solidFill>
                <a:latin typeface="+mn-ea"/>
              </a:rPr>
              <a:t>に没頭して昼夜逆転している</a:t>
            </a:r>
          </a:p>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学習の進度が遅れ、学校の授業についていけない</a:t>
            </a:r>
            <a:endParaRPr lang="en-US" altLang="ja-JP" sz="1300" spc="50" dirty="0">
              <a:solidFill>
                <a:schemeClr val="tx1">
                  <a:lumMod val="75000"/>
                  <a:lumOff val="25000"/>
                </a:schemeClr>
              </a:solidFill>
              <a:latin typeface="+mn-ea"/>
            </a:endParaRPr>
          </a:p>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このままでは、将来、進学や就職できないのでは</a:t>
            </a:r>
          </a:p>
        </p:txBody>
      </p:sp>
      <p:sp>
        <p:nvSpPr>
          <p:cNvPr id="1062" name="正方形/長方形 40"/>
          <p:cNvSpPr/>
          <p:nvPr/>
        </p:nvSpPr>
        <p:spPr>
          <a:xfrm>
            <a:off x="203427" y="7922996"/>
            <a:ext cx="6480175" cy="1152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063" name="正方形/長方形 23"/>
          <p:cNvSpPr/>
          <p:nvPr/>
        </p:nvSpPr>
        <p:spPr>
          <a:xfrm>
            <a:off x="369526" y="7946270"/>
            <a:ext cx="6155818" cy="987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72000" rIns="0" bIns="0" rtlCol="0" anchor="ctr">
            <a:spAutoFit/>
          </a:bodyPr>
          <a:lstStyle/>
          <a:p>
            <a:pPr algn="just" defTabSz="685837">
              <a:lnSpc>
                <a:spcPct val="110000"/>
              </a:lnSpc>
              <a:defRPr/>
            </a:pPr>
            <a:r>
              <a:rPr lang="ja-JP" altLang="en-US" sz="1400" spc="50" dirty="0">
                <a:solidFill>
                  <a:schemeClr val="tx1">
                    <a:lumMod val="75000"/>
                    <a:lumOff val="25000"/>
                  </a:schemeClr>
                </a:solidFill>
                <a:latin typeface="+mn-ea"/>
              </a:rPr>
              <a:t>不登校は誰にでも起こり得ることです。</a:t>
            </a:r>
            <a:endParaRPr lang="en-US" altLang="ja-JP" sz="1400" spc="50" dirty="0">
              <a:solidFill>
                <a:schemeClr val="tx1">
                  <a:lumMod val="75000"/>
                  <a:lumOff val="25000"/>
                </a:schemeClr>
              </a:solidFill>
              <a:latin typeface="+mn-ea"/>
            </a:endParaRPr>
          </a:p>
          <a:p>
            <a:pPr algn="just" defTabSz="685837">
              <a:lnSpc>
                <a:spcPct val="110000"/>
              </a:lnSpc>
              <a:defRPr/>
            </a:pPr>
            <a:r>
              <a:rPr lang="ja-JP" altLang="en-US" sz="1400" spc="50" dirty="0">
                <a:solidFill>
                  <a:schemeClr val="tx1">
                    <a:lumMod val="75000"/>
                    <a:lumOff val="25000"/>
                  </a:schemeClr>
                </a:solidFill>
                <a:latin typeface="+mn-ea"/>
              </a:rPr>
              <a:t>お子さんや保護者の方の周りには、行政・民間の様々な支援の輪が広がっています。このパンフレットでは、不登校等学校が苦手なお子さんの保護者の方の相談先などについてご紹介します。</a:t>
            </a:r>
          </a:p>
        </p:txBody>
      </p:sp>
      <p:sp>
        <p:nvSpPr>
          <p:cNvPr id="1064" name="四角形: 角を丸くする 39"/>
          <p:cNvSpPr/>
          <p:nvPr/>
        </p:nvSpPr>
        <p:spPr>
          <a:xfrm>
            <a:off x="203427" y="7562958"/>
            <a:ext cx="6480175" cy="360000"/>
          </a:xfrm>
          <a:prstGeom prst="roundRect">
            <a:avLst>
              <a:gd name="adj" fmla="val 0"/>
            </a:avLst>
          </a:prstGeom>
          <a:solidFill>
            <a:srgbClr val="F4808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b="1" dirty="0">
                <a:solidFill>
                  <a:schemeClr val="bg1"/>
                </a:solidFill>
                <a:latin typeface="+mn-ea"/>
                <a:cs typeface="メイリオ" pitchFamily="50" charset="-128"/>
              </a:rPr>
              <a:t>一人で悩まないでください。</a:t>
            </a:r>
          </a:p>
        </p:txBody>
      </p:sp>
      <p:sp>
        <p:nvSpPr>
          <p:cNvPr id="1065" name="テキスト ボックス 42"/>
          <p:cNvSpPr txBox="1"/>
          <p:nvPr/>
        </p:nvSpPr>
        <p:spPr>
          <a:xfrm>
            <a:off x="2420888" y="9459753"/>
            <a:ext cx="2016224" cy="246221"/>
          </a:xfrm>
          <a:prstGeom prst="rect">
            <a:avLst/>
          </a:prstGeom>
          <a:noFill/>
        </p:spPr>
        <p:txBody>
          <a:bodyPr wrap="square" lIns="0" tIns="0" rIns="0" bIns="0" rtlCol="0">
            <a:spAutoFit/>
          </a:bodyPr>
          <a:lstStyle/>
          <a:p>
            <a:pPr algn="ctr"/>
            <a:r>
              <a:rPr kumimoji="1" lang="ja-JP" altLang="en-US" sz="1600" b="1" dirty="0">
                <a:solidFill>
                  <a:srgbClr val="003B83"/>
                </a:solidFill>
                <a:latin typeface="+mn-ea"/>
              </a:rPr>
              <a:t>令和</a:t>
            </a:r>
            <a:r>
              <a:rPr kumimoji="1" lang="en-US" altLang="ja-JP" sz="1600" b="1" dirty="0">
                <a:solidFill>
                  <a:srgbClr val="003B83"/>
                </a:solidFill>
                <a:latin typeface="+mn-ea"/>
              </a:rPr>
              <a:t>5</a:t>
            </a:r>
            <a:r>
              <a:rPr kumimoji="1" lang="ja-JP" altLang="en-US" sz="1600" b="1" dirty="0">
                <a:solidFill>
                  <a:srgbClr val="003B83"/>
                </a:solidFill>
                <a:latin typeface="+mn-ea"/>
              </a:rPr>
              <a:t>年　仁木町</a:t>
            </a:r>
          </a:p>
        </p:txBody>
      </p:sp>
      <p:pic>
        <p:nvPicPr>
          <p:cNvPr id="1066" name="グラフィックス 44"/>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639488" y="3542734"/>
            <a:ext cx="720080" cy="256467"/>
          </a:xfrm>
          <a:prstGeom prst="rect">
            <a:avLst/>
          </a:prstGeom>
        </p:spPr>
      </p:pic>
      <p:pic>
        <p:nvPicPr>
          <p:cNvPr id="1067" name="グラフィックス 45"/>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84784" y="3542734"/>
            <a:ext cx="720080" cy="256467"/>
          </a:xfrm>
          <a:prstGeom prst="rect">
            <a:avLst/>
          </a:prstGeom>
        </p:spPr>
      </p:pic>
      <p:grpSp>
        <p:nvGrpSpPr>
          <p:cNvPr id="1068" name="グループ化 61"/>
          <p:cNvGrpSpPr/>
          <p:nvPr/>
        </p:nvGrpSpPr>
        <p:grpSpPr>
          <a:xfrm>
            <a:off x="188912" y="4776790"/>
            <a:ext cx="6480175" cy="360000"/>
            <a:chOff x="188912" y="4557248"/>
            <a:chExt cx="6480175" cy="360000"/>
          </a:xfrm>
        </p:grpSpPr>
        <p:sp>
          <p:nvSpPr>
            <p:cNvPr id="1069" name="四角形: 角を丸くする 6"/>
            <p:cNvSpPr/>
            <p:nvPr/>
          </p:nvSpPr>
          <p:spPr>
            <a:xfrm>
              <a:off x="188912" y="4557248"/>
              <a:ext cx="6480175" cy="360000"/>
            </a:xfrm>
            <a:prstGeom prst="roundRect">
              <a:avLst>
                <a:gd name="adj" fmla="val 50000"/>
              </a:avLst>
            </a:prstGeom>
            <a:solidFill>
              <a:srgbClr val="19A7C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b="1" dirty="0">
                  <a:solidFill>
                    <a:schemeClr val="bg1"/>
                  </a:solidFill>
                  <a:latin typeface="+mn-ea"/>
                  <a:cs typeface="メイリオ" pitchFamily="50" charset="-128"/>
                </a:rPr>
                <a:t>子どもへの接し方が分からない</a:t>
              </a:r>
            </a:p>
          </p:txBody>
        </p:sp>
        <p:pic>
          <p:nvPicPr>
            <p:cNvPr id="1070" name="グラフィックス 46"/>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057888" y="4615330"/>
              <a:ext cx="720080" cy="256467"/>
            </a:xfrm>
            <a:prstGeom prst="rect">
              <a:avLst/>
            </a:prstGeom>
          </p:spPr>
        </p:pic>
        <p:pic>
          <p:nvPicPr>
            <p:cNvPr id="1071" name="グラフィックス 4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71581" y="4615330"/>
              <a:ext cx="720080" cy="256467"/>
            </a:xfrm>
            <a:prstGeom prst="rect">
              <a:avLst/>
            </a:prstGeom>
          </p:spPr>
        </p:pic>
      </p:grpSp>
      <p:grpSp>
        <p:nvGrpSpPr>
          <p:cNvPr id="1072" name="グループ化 10"/>
          <p:cNvGrpSpPr/>
          <p:nvPr/>
        </p:nvGrpSpPr>
        <p:grpSpPr>
          <a:xfrm>
            <a:off x="189000" y="6051686"/>
            <a:ext cx="6480000" cy="360000"/>
            <a:chOff x="189000" y="6450600"/>
            <a:chExt cx="6480000" cy="360000"/>
          </a:xfrm>
        </p:grpSpPr>
        <p:sp>
          <p:nvSpPr>
            <p:cNvPr id="1073" name="四角形: 角を丸くする 7"/>
            <p:cNvSpPr/>
            <p:nvPr/>
          </p:nvSpPr>
          <p:spPr>
            <a:xfrm>
              <a:off x="189000" y="6450600"/>
              <a:ext cx="6480000" cy="360000"/>
            </a:xfrm>
            <a:prstGeom prst="roundRect">
              <a:avLst>
                <a:gd name="adj" fmla="val 50000"/>
              </a:avLst>
            </a:prstGeom>
            <a:solidFill>
              <a:srgbClr val="19A7C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b="1" dirty="0">
                  <a:solidFill>
                    <a:schemeClr val="bg1"/>
                  </a:solidFill>
                  <a:latin typeface="+mn-ea"/>
                  <a:cs typeface="メイリオ" pitchFamily="50" charset="-128"/>
                </a:rPr>
                <a:t>心配な状態が続いている</a:t>
              </a:r>
            </a:p>
          </p:txBody>
        </p:sp>
        <p:pic>
          <p:nvPicPr>
            <p:cNvPr id="1074" name="グラフィックス 48"/>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732680" y="6513648"/>
              <a:ext cx="720080" cy="256467"/>
            </a:xfrm>
            <a:prstGeom prst="rect">
              <a:avLst/>
            </a:prstGeom>
          </p:spPr>
        </p:pic>
        <p:pic>
          <p:nvPicPr>
            <p:cNvPr id="1075" name="グラフィックス 49"/>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87821" y="6513648"/>
              <a:ext cx="720080" cy="256467"/>
            </a:xfrm>
            <a:prstGeom prst="rect">
              <a:avLst/>
            </a:prstGeom>
          </p:spPr>
        </p:pic>
      </p:grpSp>
      <p:pic>
        <p:nvPicPr>
          <p:cNvPr id="1076" name="グラフィックス 51"/>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3172473">
            <a:off x="4968581" y="1331660"/>
            <a:ext cx="1031615" cy="727325"/>
          </a:xfrm>
          <a:prstGeom prst="rect">
            <a:avLst/>
          </a:prstGeom>
        </p:spPr>
      </p:pic>
      <p:grpSp>
        <p:nvGrpSpPr>
          <p:cNvPr id="1077" name="グループ化 3"/>
          <p:cNvGrpSpPr/>
          <p:nvPr/>
        </p:nvGrpSpPr>
        <p:grpSpPr>
          <a:xfrm>
            <a:off x="2096692" y="1434488"/>
            <a:ext cx="2746052" cy="1803968"/>
            <a:chOff x="2132080" y="1375201"/>
            <a:chExt cx="2488312" cy="1634651"/>
          </a:xfrm>
        </p:grpSpPr>
        <p:pic>
          <p:nvPicPr>
            <p:cNvPr id="1078" name="グラフィックス 12"/>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132080" y="1375201"/>
              <a:ext cx="983749" cy="1634651"/>
            </a:xfrm>
            <a:prstGeom prst="rect">
              <a:avLst/>
            </a:prstGeom>
          </p:spPr>
        </p:pic>
        <p:pic>
          <p:nvPicPr>
            <p:cNvPr id="1079" name="グラフィックス 14"/>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533090" y="1397390"/>
              <a:ext cx="1087302" cy="1590272"/>
            </a:xfrm>
            <a:prstGeom prst="rect">
              <a:avLst/>
            </a:prstGeom>
          </p:spPr>
        </p:pic>
      </p:grpSp>
      <p:pic>
        <p:nvPicPr>
          <p:cNvPr id="1080" name="グラフィックス 60"/>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340768" y="2000672"/>
            <a:ext cx="476760" cy="476760"/>
          </a:xfrm>
          <a:prstGeom prst="rect">
            <a:avLst/>
          </a:prstGeom>
        </p:spPr>
      </p:pic>
      <p:sp>
        <p:nvSpPr>
          <p:cNvPr id="1081" name="テキスト ボックス 1"/>
          <p:cNvSpPr txBox="1"/>
          <p:nvPr/>
        </p:nvSpPr>
        <p:spPr>
          <a:xfrm>
            <a:off x="188912" y="699039"/>
            <a:ext cx="6480176" cy="492443"/>
          </a:xfrm>
          <a:prstGeom prst="rect">
            <a:avLst/>
          </a:prstGeom>
          <a:noFill/>
        </p:spPr>
        <p:txBody>
          <a:bodyPr wrap="square" lIns="0" tIns="0" rIns="0" bIns="0" rtlCol="0">
            <a:spAutoFit/>
          </a:bodyPr>
          <a:lstStyle/>
          <a:p>
            <a:pPr algn="ctr"/>
            <a:r>
              <a:rPr kumimoji="1" lang="ja-JP" altLang="en-US" sz="3200" b="1" dirty="0">
                <a:solidFill>
                  <a:srgbClr val="003B83"/>
                </a:solidFill>
                <a:latin typeface="+mn-ea"/>
              </a:rPr>
              <a:t>不安</a:t>
            </a:r>
            <a:r>
              <a:rPr kumimoji="1" lang="ja-JP" altLang="en-US" sz="3200" b="1" dirty="0">
                <a:solidFill>
                  <a:srgbClr val="19A7CE"/>
                </a:solidFill>
                <a:latin typeface="+mn-ea"/>
              </a:rPr>
              <a:t>や</a:t>
            </a:r>
            <a:r>
              <a:rPr kumimoji="1" lang="ja-JP" altLang="en-US" sz="3200" b="1" dirty="0">
                <a:solidFill>
                  <a:srgbClr val="003B83"/>
                </a:solidFill>
                <a:latin typeface="+mn-ea"/>
              </a:rPr>
              <a:t>困りごと</a:t>
            </a:r>
            <a:r>
              <a:rPr kumimoji="1" lang="ja-JP" altLang="en-US" sz="3200" b="1" dirty="0">
                <a:solidFill>
                  <a:srgbClr val="19A7CE"/>
                </a:solidFill>
                <a:latin typeface="+mn-ea"/>
              </a:rPr>
              <a:t>、ありませんか？</a:t>
            </a:r>
          </a:p>
        </p:txBody>
      </p:sp>
      <p:sp>
        <p:nvSpPr>
          <p:cNvPr id="1082" name="正方形/長方形 4"/>
          <p:cNvSpPr/>
          <p:nvPr/>
        </p:nvSpPr>
        <p:spPr>
          <a:xfrm>
            <a:off x="4293368" y="5144954"/>
            <a:ext cx="2375992" cy="4817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72000" rIns="0" bIns="0" rtlCol="0" anchor="ctr">
            <a:spAutoFit/>
          </a:bodyPr>
          <a:lstStyle/>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家庭学習を続けるべきか</a:t>
            </a:r>
            <a:endParaRPr lang="en-US" altLang="ja-JP" sz="1300" spc="50" dirty="0">
              <a:solidFill>
                <a:schemeClr val="tx1">
                  <a:lumMod val="75000"/>
                  <a:lumOff val="25000"/>
                </a:schemeClr>
              </a:solidFill>
              <a:latin typeface="+mn-ea"/>
            </a:endParaRPr>
          </a:p>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誰にも相談できない</a:t>
            </a:r>
            <a:endParaRPr lang="en-US" altLang="ja-JP" sz="1300" spc="50" dirty="0">
              <a:solidFill>
                <a:schemeClr val="tx1">
                  <a:lumMod val="75000"/>
                  <a:lumOff val="25000"/>
                </a:schemeClr>
              </a:solidFill>
              <a:latin typeface="+mn-ea"/>
            </a:endParaRPr>
          </a:p>
        </p:txBody>
      </p:sp>
    </p:spTree>
    <p:extLst>
      <p:ext uri="{BB962C8B-B14F-4D97-AF65-F5344CB8AC3E}">
        <p14:creationId xmlns:p14="http://schemas.microsoft.com/office/powerpoint/2010/main" val="3428315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088" name="四角形: 角を丸くする 15"/>
          <p:cNvSpPr/>
          <p:nvPr/>
        </p:nvSpPr>
        <p:spPr>
          <a:xfrm>
            <a:off x="2204864" y="1714500"/>
            <a:ext cx="2448272" cy="93008"/>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endParaRPr kumimoji="1" lang="ja-JP" altLang="en-US" sz="1400" b="1" dirty="0">
              <a:solidFill>
                <a:srgbClr val="19A7CE"/>
              </a:solidFill>
              <a:latin typeface="+mn-ea"/>
              <a:cs typeface="メイリオ" pitchFamily="50" charset="-128"/>
            </a:endParaRPr>
          </a:p>
        </p:txBody>
      </p:sp>
      <p:sp>
        <p:nvSpPr>
          <p:cNvPr id="1089" name="正方形/長方形 21"/>
          <p:cNvSpPr/>
          <p:nvPr/>
        </p:nvSpPr>
        <p:spPr>
          <a:xfrm>
            <a:off x="4372724" y="1208584"/>
            <a:ext cx="360040" cy="12491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090" name="正方形/長方形 20"/>
          <p:cNvSpPr/>
          <p:nvPr/>
        </p:nvSpPr>
        <p:spPr>
          <a:xfrm>
            <a:off x="3830568" y="1208584"/>
            <a:ext cx="360040" cy="12491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091" name="四角形: 角を丸くする 16"/>
          <p:cNvSpPr/>
          <p:nvPr/>
        </p:nvSpPr>
        <p:spPr>
          <a:xfrm>
            <a:off x="188640" y="1897600"/>
            <a:ext cx="6480720" cy="4590286"/>
          </a:xfrm>
          <a:prstGeom prst="roundRect">
            <a:avLst>
              <a:gd name="adj" fmla="val 222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mn-ea"/>
              </a:rPr>
              <a:t>                 </a:t>
            </a:r>
            <a:r>
              <a:rPr kumimoji="1" lang="ja-JP" altLang="en-US" dirty="0">
                <a:latin typeface="+mn-ea"/>
              </a:rPr>
              <a:t>　　　　　　　　　　　　　　　</a:t>
            </a:r>
          </a:p>
        </p:txBody>
      </p:sp>
      <p:sp>
        <p:nvSpPr>
          <p:cNvPr id="1092" name="テキスト ボックス 1"/>
          <p:cNvSpPr/>
          <p:nvPr/>
        </p:nvSpPr>
        <p:spPr>
          <a:xfrm>
            <a:off x="188912" y="517415"/>
            <a:ext cx="6480176" cy="570468"/>
          </a:xfrm>
          <a:prstGeom prst="roundRect">
            <a:avLst>
              <a:gd name="adj" fmla="val 50000"/>
            </a:avLst>
          </a:prstGeom>
          <a:solidFill>
            <a:srgbClr val="F15D5D"/>
          </a:solidFill>
        </p:spPr>
        <p:txBody>
          <a:bodyPr wrap="square" lIns="0" tIns="0" rIns="0" bIns="36000" rtlCol="0" anchor="ctr">
            <a:spAutoFit/>
          </a:bodyPr>
          <a:lstStyle/>
          <a:p>
            <a:pPr algn="ctr"/>
            <a:r>
              <a:rPr kumimoji="1" lang="ja-JP" altLang="en-US" sz="2400" b="1" dirty="0">
                <a:solidFill>
                  <a:schemeClr val="bg1"/>
                </a:solidFill>
                <a:latin typeface="+mn-ea"/>
              </a:rPr>
              <a:t>多様な学びの場や支援の仕組みがあります。</a:t>
            </a:r>
          </a:p>
        </p:txBody>
      </p:sp>
      <p:sp>
        <p:nvSpPr>
          <p:cNvPr id="1093" name="四角形: 角を丸くする 2"/>
          <p:cNvSpPr/>
          <p:nvPr/>
        </p:nvSpPr>
        <p:spPr>
          <a:xfrm>
            <a:off x="188912" y="213322"/>
            <a:ext cx="6480175" cy="360000"/>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b="1" dirty="0">
                <a:solidFill>
                  <a:srgbClr val="F15D5D"/>
                </a:solidFill>
                <a:latin typeface="+mn-ea"/>
                <a:cs typeface="メイリオ" pitchFamily="50" charset="-128"/>
              </a:rPr>
              <a:t>教室や家庭以外にも</a:t>
            </a:r>
          </a:p>
        </p:txBody>
      </p:sp>
      <p:sp>
        <p:nvSpPr>
          <p:cNvPr id="1094" name="正方形/長方形 4"/>
          <p:cNvSpPr/>
          <p:nvPr/>
        </p:nvSpPr>
        <p:spPr>
          <a:xfrm>
            <a:off x="1484784" y="3610398"/>
            <a:ext cx="1188000" cy="1463414"/>
          </a:xfrm>
          <a:prstGeom prst="rect">
            <a:avLst/>
          </a:prstGeom>
          <a:noFill/>
          <a:ln w="38100">
            <a:noFill/>
          </a:ln>
          <a:effectLst>
            <a:softEdge rad="12700"/>
          </a:effectLst>
        </p:spPr>
        <p:style>
          <a:lnRef idx="2">
            <a:schemeClr val="dk1"/>
          </a:lnRef>
          <a:fillRef idx="1">
            <a:schemeClr val="lt1"/>
          </a:fillRef>
          <a:effectRef idx="0">
            <a:schemeClr val="dk1"/>
          </a:effectRef>
          <a:fontRef idx="minor">
            <a:schemeClr val="dk1"/>
          </a:fontRef>
        </p:style>
        <p:txBody>
          <a:bodyPr wrap="square" lIns="0" tIns="0" rIns="0" bIns="0" rtlCol="0" anchor="t">
            <a:spAutoFit/>
          </a:bodyPr>
          <a:lstStyle/>
          <a:p>
            <a:pPr algn="just" defTabSz="403433">
              <a:lnSpc>
                <a:spcPct val="110000"/>
              </a:lnSpc>
              <a:defRPr/>
            </a:pPr>
            <a:r>
              <a:rPr kumimoji="1" lang="ja-JP" altLang="en-US" sz="1100" dirty="0">
                <a:solidFill>
                  <a:schemeClr val="tx1">
                    <a:lumMod val="75000"/>
                    <a:lumOff val="25000"/>
                  </a:schemeClr>
                </a:solidFill>
                <a:latin typeface="+mn-ea"/>
              </a:rPr>
              <a:t>各地域の教育委員会が開設していて、一人一人に合わせた個別学習や相談等を行います。公共施設の中にあることが多く、利用料は基本的に無料です。</a:t>
            </a:r>
          </a:p>
        </p:txBody>
      </p:sp>
      <p:sp>
        <p:nvSpPr>
          <p:cNvPr id="1095" name="正方形/長方形 5"/>
          <p:cNvSpPr/>
          <p:nvPr/>
        </p:nvSpPr>
        <p:spPr>
          <a:xfrm>
            <a:off x="260648" y="3623099"/>
            <a:ext cx="1023068" cy="1277209"/>
          </a:xfrm>
          <a:prstGeom prst="rect">
            <a:avLst/>
          </a:prstGeom>
          <a:noFill/>
          <a:ln w="38100">
            <a:noFill/>
          </a:ln>
          <a:effectLst>
            <a:softEdge rad="12700"/>
          </a:effectLst>
        </p:spPr>
        <p:style>
          <a:lnRef idx="2">
            <a:schemeClr val="dk1"/>
          </a:lnRef>
          <a:fillRef idx="1">
            <a:schemeClr val="lt1"/>
          </a:fillRef>
          <a:effectRef idx="0">
            <a:schemeClr val="dk1"/>
          </a:effectRef>
          <a:fontRef idx="minor">
            <a:schemeClr val="dk1"/>
          </a:fontRef>
        </p:style>
        <p:txBody>
          <a:bodyPr wrap="square" lIns="0" tIns="0" rIns="0" bIns="0" rtlCol="0" anchor="t">
            <a:spAutoFit/>
          </a:bodyPr>
          <a:lstStyle/>
          <a:p>
            <a:pPr algn="just" defTabSz="403433">
              <a:lnSpc>
                <a:spcPct val="110000"/>
              </a:lnSpc>
              <a:defRPr/>
            </a:pPr>
            <a:r>
              <a:rPr kumimoji="1" lang="ja-JP" altLang="en-US" sz="1100" dirty="0">
                <a:solidFill>
                  <a:schemeClr val="tx1">
                    <a:lumMod val="75000"/>
                    <a:lumOff val="25000"/>
                  </a:schemeClr>
                </a:solidFill>
                <a:latin typeface="+mn-ea"/>
              </a:rPr>
              <a:t>不登校のお子さんを持つ保護者同士が、情報交換を行ったり不安や悩みを共有したりすることができます。</a:t>
            </a:r>
          </a:p>
        </p:txBody>
      </p:sp>
      <p:sp>
        <p:nvSpPr>
          <p:cNvPr id="1096" name="正方形/長方形 6"/>
          <p:cNvSpPr/>
          <p:nvPr/>
        </p:nvSpPr>
        <p:spPr>
          <a:xfrm>
            <a:off x="4293096" y="3606190"/>
            <a:ext cx="1043984" cy="1835824"/>
          </a:xfrm>
          <a:prstGeom prst="rect">
            <a:avLst/>
          </a:prstGeom>
          <a:noFill/>
          <a:ln w="38100">
            <a:noFill/>
          </a:ln>
          <a:effectLst>
            <a:softEdge rad="12700"/>
          </a:effectLst>
        </p:spPr>
        <p:style>
          <a:lnRef idx="2">
            <a:schemeClr val="dk1"/>
          </a:lnRef>
          <a:fillRef idx="1">
            <a:schemeClr val="lt1"/>
          </a:fillRef>
          <a:effectRef idx="0">
            <a:schemeClr val="dk1"/>
          </a:effectRef>
          <a:fontRef idx="minor">
            <a:schemeClr val="dk1"/>
          </a:fontRef>
        </p:style>
        <p:txBody>
          <a:bodyPr wrap="square" lIns="0" tIns="0" rIns="0" bIns="0" rtlCol="0" anchor="t">
            <a:spAutoFit/>
          </a:bodyPr>
          <a:lstStyle/>
          <a:p>
            <a:pPr algn="just" defTabSz="403433">
              <a:lnSpc>
                <a:spcPct val="110000"/>
              </a:lnSpc>
              <a:defRPr/>
            </a:pPr>
            <a:r>
              <a:rPr kumimoji="1" lang="ja-JP" altLang="en-US" sz="1100" dirty="0">
                <a:solidFill>
                  <a:schemeClr val="tx1">
                    <a:lumMod val="75000"/>
                    <a:lumOff val="25000"/>
                  </a:schemeClr>
                </a:solidFill>
                <a:latin typeface="+mn-ea"/>
              </a:rPr>
              <a:t>通常の学校に行きづらいお子さんのために、通常の学校より授業時間数が少ないなど、柔軟に学ぶことができる学校（小･中･高等学校等）のことです。</a:t>
            </a:r>
          </a:p>
        </p:txBody>
      </p:sp>
      <p:sp>
        <p:nvSpPr>
          <p:cNvPr id="1097" name="正方形/長方形 7"/>
          <p:cNvSpPr/>
          <p:nvPr/>
        </p:nvSpPr>
        <p:spPr>
          <a:xfrm>
            <a:off x="2852936" y="3602779"/>
            <a:ext cx="1245412" cy="2022028"/>
          </a:xfrm>
          <a:prstGeom prst="rect">
            <a:avLst/>
          </a:prstGeom>
          <a:noFill/>
          <a:ln w="38100">
            <a:noFill/>
          </a:ln>
          <a:effectLst>
            <a:softEdge rad="12700"/>
          </a:effectLst>
        </p:spPr>
        <p:style>
          <a:lnRef idx="2">
            <a:schemeClr val="dk1"/>
          </a:lnRef>
          <a:fillRef idx="1">
            <a:schemeClr val="lt1"/>
          </a:fillRef>
          <a:effectRef idx="0">
            <a:schemeClr val="dk1"/>
          </a:effectRef>
          <a:fontRef idx="minor">
            <a:schemeClr val="dk1"/>
          </a:fontRef>
        </p:style>
        <p:txBody>
          <a:bodyPr wrap="square" lIns="0" tIns="0" rIns="0" bIns="0" rtlCol="0" anchor="t">
            <a:spAutoFit/>
          </a:bodyPr>
          <a:lstStyle/>
          <a:p>
            <a:pPr algn="just" defTabSz="403433">
              <a:lnSpc>
                <a:spcPct val="110000"/>
              </a:lnSpc>
              <a:defRPr/>
            </a:pPr>
            <a:r>
              <a:rPr kumimoji="1" lang="ja-JP" altLang="en-US" sz="1100" dirty="0">
                <a:solidFill>
                  <a:schemeClr val="tx1">
                    <a:lumMod val="75000"/>
                    <a:lumOff val="25000"/>
                  </a:schemeClr>
                </a:solidFill>
                <a:latin typeface="+mn-ea"/>
              </a:rPr>
              <a:t>学校や教育支援センター以外の、日中の時間帯に不登校の子供が学習をしたり、興味のあることに取り組んだりできる場所です。一定の要件を満たせば、在籍校での出席認定や成績評価の対象になります。</a:t>
            </a:r>
          </a:p>
        </p:txBody>
      </p:sp>
      <p:sp>
        <p:nvSpPr>
          <p:cNvPr id="1098" name="正方形/長方形 8"/>
          <p:cNvSpPr/>
          <p:nvPr/>
        </p:nvSpPr>
        <p:spPr>
          <a:xfrm>
            <a:off x="441000" y="2234055"/>
            <a:ext cx="5976000" cy="346185"/>
          </a:xfrm>
          <a:prstGeom prst="rect">
            <a:avLst/>
          </a:prstGeom>
          <a:noFill/>
          <a:ln w="38100">
            <a:noFill/>
          </a:ln>
          <a:effectLst>
            <a:softEdge rad="12700"/>
          </a:effectLst>
        </p:spPr>
        <p:style>
          <a:lnRef idx="2">
            <a:schemeClr val="dk1"/>
          </a:lnRef>
          <a:fillRef idx="1">
            <a:schemeClr val="lt1"/>
          </a:fillRef>
          <a:effectRef idx="0">
            <a:schemeClr val="dk1"/>
          </a:effectRef>
          <a:fontRef idx="minor">
            <a:schemeClr val="dk1"/>
          </a:fontRef>
        </p:style>
        <p:txBody>
          <a:bodyPr wrap="square" lIns="0" tIns="0" rIns="0" bIns="0" rtlCol="0" anchor="t">
            <a:spAutoFit/>
          </a:bodyPr>
          <a:lstStyle/>
          <a:p>
            <a:pPr algn="just" defTabSz="403433">
              <a:lnSpc>
                <a:spcPct val="110000"/>
              </a:lnSpc>
              <a:defRPr/>
            </a:pPr>
            <a:r>
              <a:rPr kumimoji="1" lang="ja-JP" altLang="en-US" sz="1100" dirty="0">
                <a:solidFill>
                  <a:schemeClr val="tx1">
                    <a:lumMod val="75000"/>
                    <a:lumOff val="25000"/>
                  </a:schemeClr>
                </a:solidFill>
                <a:latin typeface="+mn-ea"/>
              </a:rPr>
              <a:t>お子さんの不登校が続く場合等学習や生活に不安がある場合は、まずは、教育委員会の不登校相談</a:t>
            </a:r>
            <a:endParaRPr kumimoji="1" lang="en-US" altLang="ja-JP" sz="1100" dirty="0">
              <a:solidFill>
                <a:schemeClr val="tx1">
                  <a:lumMod val="75000"/>
                  <a:lumOff val="25000"/>
                </a:schemeClr>
              </a:solidFill>
              <a:latin typeface="+mn-ea"/>
            </a:endParaRPr>
          </a:p>
          <a:p>
            <a:pPr algn="just" defTabSz="403433">
              <a:lnSpc>
                <a:spcPct val="110000"/>
              </a:lnSpc>
              <a:defRPr/>
            </a:pPr>
            <a:r>
              <a:rPr kumimoji="1" lang="ja-JP" altLang="en-US" sz="1100" dirty="0">
                <a:solidFill>
                  <a:schemeClr val="tx1">
                    <a:lumMod val="75000"/>
                    <a:lumOff val="25000"/>
                  </a:schemeClr>
                </a:solidFill>
                <a:latin typeface="+mn-ea"/>
              </a:rPr>
              <a:t>担当まで御相談下さい。学校生活の悩みの相談や、学校内外の学びの場や相談機関を紹介します。</a:t>
            </a:r>
          </a:p>
        </p:txBody>
      </p:sp>
      <p:sp>
        <p:nvSpPr>
          <p:cNvPr id="1099" name="正方形/長方形 9"/>
          <p:cNvSpPr/>
          <p:nvPr/>
        </p:nvSpPr>
        <p:spPr>
          <a:xfrm>
            <a:off x="1448780" y="1572392"/>
            <a:ext cx="396044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300" b="1" dirty="0">
                <a:solidFill>
                  <a:srgbClr val="F15D5D"/>
                </a:solidFill>
                <a:latin typeface="+mn-ea"/>
                <a:cs typeface="メイリオ" pitchFamily="50" charset="-128"/>
              </a:rPr>
              <a:t>まずは、学校・教育委員会に相談</a:t>
            </a:r>
          </a:p>
        </p:txBody>
      </p:sp>
      <p:sp>
        <p:nvSpPr>
          <p:cNvPr id="1100" name="四角形: 角を丸くする 10"/>
          <p:cNvSpPr/>
          <p:nvPr/>
        </p:nvSpPr>
        <p:spPr>
          <a:xfrm>
            <a:off x="2168861" y="2003016"/>
            <a:ext cx="2520279" cy="21602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300" b="1" dirty="0">
                <a:solidFill>
                  <a:srgbClr val="003B83"/>
                </a:solidFill>
                <a:latin typeface="+mn-ea"/>
                <a:cs typeface="メイリオ" pitchFamily="50" charset="-128"/>
              </a:rPr>
              <a:t>①</a:t>
            </a:r>
            <a:r>
              <a:rPr kumimoji="1" lang="zh-CN" altLang="en-US" sz="1300" b="1" dirty="0">
                <a:solidFill>
                  <a:srgbClr val="003B83"/>
                </a:solidFill>
                <a:latin typeface="+mn-ea"/>
                <a:cs typeface="メイリオ" pitchFamily="50" charset="-128"/>
              </a:rPr>
              <a:t>教育委員会</a:t>
            </a:r>
            <a:r>
              <a:rPr kumimoji="1" lang="ja-JP" altLang="en-US" sz="1300" b="1" dirty="0">
                <a:solidFill>
                  <a:srgbClr val="003B83"/>
                </a:solidFill>
                <a:latin typeface="+mn-ea"/>
                <a:cs typeface="メイリオ" pitchFamily="50" charset="-128"/>
              </a:rPr>
              <a:t>（</a:t>
            </a:r>
            <a:r>
              <a:rPr kumimoji="1" lang="zh-CN" altLang="en-US" sz="1300" b="1" dirty="0">
                <a:solidFill>
                  <a:srgbClr val="003B83"/>
                </a:solidFill>
                <a:latin typeface="+mn-ea"/>
                <a:cs typeface="メイリオ" pitchFamily="50" charset="-128"/>
              </a:rPr>
              <a:t>不登校相談担当</a:t>
            </a:r>
            <a:r>
              <a:rPr kumimoji="1" lang="ja-JP" altLang="en-US" sz="1300" b="1" dirty="0">
                <a:solidFill>
                  <a:srgbClr val="003B83"/>
                </a:solidFill>
                <a:latin typeface="+mn-ea"/>
                <a:cs typeface="メイリオ" pitchFamily="50" charset="-128"/>
              </a:rPr>
              <a:t>）</a:t>
            </a:r>
          </a:p>
        </p:txBody>
      </p:sp>
      <p:sp>
        <p:nvSpPr>
          <p:cNvPr id="1101" name="四角形: 角を丸くする 12"/>
          <p:cNvSpPr/>
          <p:nvPr/>
        </p:nvSpPr>
        <p:spPr>
          <a:xfrm>
            <a:off x="-27384" y="3348095"/>
            <a:ext cx="1476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200" b="1" dirty="0">
                <a:solidFill>
                  <a:srgbClr val="003B83"/>
                </a:solidFill>
                <a:latin typeface="+mn-ea"/>
                <a:cs typeface="メイリオ" pitchFamily="50" charset="-128"/>
              </a:rPr>
              <a:t>②保護者の会</a:t>
            </a:r>
            <a:endParaRPr/>
          </a:p>
        </p:txBody>
      </p:sp>
      <p:sp>
        <p:nvSpPr>
          <p:cNvPr id="1102" name="四角形: 角を丸くする 13"/>
          <p:cNvSpPr/>
          <p:nvPr/>
        </p:nvSpPr>
        <p:spPr>
          <a:xfrm>
            <a:off x="1304944" y="3347463"/>
            <a:ext cx="1620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200" b="1" dirty="0">
                <a:solidFill>
                  <a:srgbClr val="19A7CE"/>
                </a:solidFill>
                <a:latin typeface="+mn-ea"/>
                <a:cs typeface="メイリオ" pitchFamily="50" charset="-128"/>
              </a:rPr>
              <a:t>③教育支援センター</a:t>
            </a:r>
          </a:p>
        </p:txBody>
      </p:sp>
      <p:sp>
        <p:nvSpPr>
          <p:cNvPr id="1103" name="正方形/長方形 17"/>
          <p:cNvSpPr/>
          <p:nvPr/>
        </p:nvSpPr>
        <p:spPr>
          <a:xfrm>
            <a:off x="441000" y="6007855"/>
            <a:ext cx="5976000" cy="346185"/>
          </a:xfrm>
          <a:prstGeom prst="rect">
            <a:avLst/>
          </a:prstGeom>
          <a:noFill/>
          <a:ln w="38100">
            <a:noFill/>
          </a:ln>
          <a:effectLst>
            <a:softEdge rad="12700"/>
          </a:effectLst>
        </p:spPr>
        <p:style>
          <a:lnRef idx="2">
            <a:schemeClr val="dk1"/>
          </a:lnRef>
          <a:fillRef idx="1">
            <a:schemeClr val="lt1"/>
          </a:fillRef>
          <a:effectRef idx="0">
            <a:schemeClr val="dk1"/>
          </a:effectRef>
          <a:fontRef idx="minor">
            <a:schemeClr val="dk1"/>
          </a:fontRef>
        </p:style>
        <p:txBody>
          <a:bodyPr wrap="square" lIns="0" tIns="0" rIns="0" bIns="0" rtlCol="0" anchor="t">
            <a:spAutoFit/>
          </a:bodyPr>
          <a:lstStyle/>
          <a:p>
            <a:pPr defTabSz="403433">
              <a:lnSpc>
                <a:spcPct val="110000"/>
              </a:lnSpc>
              <a:defRPr/>
            </a:pPr>
            <a:r>
              <a:rPr kumimoji="1" lang="ja-JP" altLang="en-US" sz="1100" dirty="0">
                <a:solidFill>
                  <a:schemeClr val="tx1">
                    <a:lumMod val="75000"/>
                    <a:lumOff val="25000"/>
                  </a:schemeClr>
                </a:solidFill>
                <a:latin typeface="+mn-ea"/>
              </a:rPr>
              <a:t>また、学校内にも落ち着いて過ごせる場所や相談に乗ってくれる専門家がいます。</a:t>
            </a:r>
            <a:br>
              <a:rPr kumimoji="1" lang="en-US" altLang="ja-JP" sz="1100" dirty="0">
                <a:solidFill>
                  <a:schemeClr val="tx1">
                    <a:lumMod val="75000"/>
                    <a:lumOff val="25000"/>
                  </a:schemeClr>
                </a:solidFill>
                <a:latin typeface="+mn-ea"/>
              </a:rPr>
            </a:br>
            <a:r>
              <a:rPr kumimoji="1" lang="ja-JP" altLang="en-US" sz="1100" dirty="0">
                <a:solidFill>
                  <a:schemeClr val="tx1">
                    <a:lumMod val="75000"/>
                    <a:lumOff val="25000"/>
                  </a:schemeClr>
                </a:solidFill>
                <a:latin typeface="+mn-ea"/>
              </a:rPr>
              <a:t>これらの教室の利用や相談を希望する場合は、各学校や教育委員会にお問合せください。</a:t>
            </a:r>
          </a:p>
        </p:txBody>
      </p:sp>
      <p:sp>
        <p:nvSpPr>
          <p:cNvPr id="1104" name="四角形: 角を丸くする 18"/>
          <p:cNvSpPr/>
          <p:nvPr/>
        </p:nvSpPr>
        <p:spPr>
          <a:xfrm>
            <a:off x="2619000" y="5746254"/>
            <a:ext cx="1620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sz="1300" b="1" dirty="0">
                <a:solidFill>
                  <a:schemeClr val="tx1">
                    <a:lumMod val="75000"/>
                    <a:lumOff val="25000"/>
                  </a:schemeClr>
                </a:solidFill>
                <a:latin typeface="+mn-ea"/>
                <a:cs typeface="メイリオ" pitchFamily="50" charset="-128"/>
              </a:rPr>
              <a:t>⑦その他関係機関</a:t>
            </a:r>
          </a:p>
        </p:txBody>
      </p:sp>
      <p:sp>
        <p:nvSpPr>
          <p:cNvPr id="1105" name="正方形/長方形 19"/>
          <p:cNvSpPr/>
          <p:nvPr/>
        </p:nvSpPr>
        <p:spPr>
          <a:xfrm>
            <a:off x="2924944" y="2641734"/>
            <a:ext cx="936000" cy="288000"/>
          </a:xfrm>
          <a:prstGeom prst="rect">
            <a:avLst/>
          </a:prstGeom>
          <a:solidFill>
            <a:srgbClr val="F15D5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72000" rtlCol="0" anchor="ctr"/>
          <a:lstStyle/>
          <a:p>
            <a:pPr algn="ctr" defTabSz="914400" fontAlgn="base">
              <a:lnSpc>
                <a:spcPct val="150000"/>
              </a:lnSpc>
              <a:spcBef>
                <a:spcPct val="50000"/>
              </a:spcBef>
              <a:spcAft>
                <a:spcPct val="0"/>
              </a:spcAft>
            </a:pPr>
            <a:r>
              <a:rPr kumimoji="1" lang="ja-JP" altLang="en-US" sz="1300" b="1" dirty="0">
                <a:solidFill>
                  <a:schemeClr val="bg1"/>
                </a:solidFill>
                <a:latin typeface="+mn-ea"/>
                <a:cs typeface="メイリオ" pitchFamily="50" charset="-128"/>
              </a:rPr>
              <a:t>紹介・接続</a:t>
            </a:r>
          </a:p>
        </p:txBody>
      </p:sp>
      <p:sp>
        <p:nvSpPr>
          <p:cNvPr id="1106" name="四角形: 角を丸くする 22"/>
          <p:cNvSpPr/>
          <p:nvPr/>
        </p:nvSpPr>
        <p:spPr>
          <a:xfrm>
            <a:off x="188913" y="6609184"/>
            <a:ext cx="6480720" cy="3096792"/>
          </a:xfrm>
          <a:prstGeom prst="roundRect">
            <a:avLst>
              <a:gd name="adj" fmla="val 459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mn-ea"/>
              </a:rPr>
              <a:t>                 </a:t>
            </a:r>
            <a:r>
              <a:rPr kumimoji="1" lang="ja-JP" altLang="en-US" dirty="0">
                <a:latin typeface="+mn-ea"/>
              </a:rPr>
              <a:t>　　　　　　　　　　　　　　　</a:t>
            </a:r>
          </a:p>
        </p:txBody>
      </p:sp>
      <p:grpSp>
        <p:nvGrpSpPr>
          <p:cNvPr id="1107" name="グループ化 39"/>
          <p:cNvGrpSpPr/>
          <p:nvPr/>
        </p:nvGrpSpPr>
        <p:grpSpPr>
          <a:xfrm>
            <a:off x="692696" y="2929734"/>
            <a:ext cx="5400600" cy="380445"/>
            <a:chOff x="7605464" y="2808331"/>
            <a:chExt cx="4824536" cy="380445"/>
          </a:xfrm>
        </p:grpSpPr>
        <p:grpSp>
          <p:nvGrpSpPr>
            <p:cNvPr id="1108" name="グループ化 36"/>
            <p:cNvGrpSpPr/>
            <p:nvPr/>
          </p:nvGrpSpPr>
          <p:grpSpPr>
            <a:xfrm>
              <a:off x="7605464" y="2936776"/>
              <a:ext cx="4824536" cy="252000"/>
              <a:chOff x="1019592" y="3034184"/>
              <a:chExt cx="4824536" cy="252000"/>
            </a:xfrm>
          </p:grpSpPr>
          <p:grpSp>
            <p:nvGrpSpPr>
              <p:cNvPr id="1109" name="グループ化 33"/>
              <p:cNvGrpSpPr/>
              <p:nvPr/>
            </p:nvGrpSpPr>
            <p:grpSpPr>
              <a:xfrm>
                <a:off x="1019592" y="3034184"/>
                <a:ext cx="4824536" cy="252000"/>
                <a:chOff x="7317432" y="2864768"/>
                <a:chExt cx="4824536" cy="252000"/>
              </a:xfrm>
            </p:grpSpPr>
            <p:grpSp>
              <p:nvGrpSpPr>
                <p:cNvPr id="1110" name="グループ化 31"/>
                <p:cNvGrpSpPr/>
                <p:nvPr/>
              </p:nvGrpSpPr>
              <p:grpSpPr>
                <a:xfrm>
                  <a:off x="7317432" y="2864768"/>
                  <a:ext cx="4824536" cy="252000"/>
                  <a:chOff x="7461448" y="2648744"/>
                  <a:chExt cx="4824536" cy="252000"/>
                </a:xfrm>
              </p:grpSpPr>
              <p:cxnSp>
                <p:nvCxnSpPr>
                  <p:cNvPr id="1111" name="直線コネクタ 24"/>
                  <p:cNvCxnSpPr>
                    <a:cxnSpLocks/>
                  </p:cNvCxnSpPr>
                  <p:nvPr/>
                </p:nvCxnSpPr>
                <p:spPr>
                  <a:xfrm>
                    <a:off x="7461448" y="2658270"/>
                    <a:ext cx="4824536" cy="0"/>
                  </a:xfrm>
                  <a:prstGeom prst="line">
                    <a:avLst/>
                  </a:prstGeom>
                  <a:ln w="28575">
                    <a:solidFill>
                      <a:srgbClr val="F15D5D"/>
                    </a:solidFill>
                  </a:ln>
                </p:spPr>
                <p:style>
                  <a:lnRef idx="1">
                    <a:schemeClr val="accent1"/>
                  </a:lnRef>
                  <a:fillRef idx="0">
                    <a:schemeClr val="accent1"/>
                  </a:fillRef>
                  <a:effectRef idx="0">
                    <a:schemeClr val="accent1"/>
                  </a:effectRef>
                  <a:fontRef idx="minor">
                    <a:schemeClr val="tx1"/>
                  </a:fontRef>
                </p:style>
              </p:cxnSp>
              <p:cxnSp>
                <p:nvCxnSpPr>
                  <p:cNvPr id="1112" name="直線コネクタ 27"/>
                  <p:cNvCxnSpPr>
                    <a:cxnSpLocks/>
                  </p:cNvCxnSpPr>
                  <p:nvPr/>
                </p:nvCxnSpPr>
                <p:spPr>
                  <a:xfrm>
                    <a:off x="7474964" y="2648744"/>
                    <a:ext cx="0" cy="252000"/>
                  </a:xfrm>
                  <a:prstGeom prst="line">
                    <a:avLst/>
                  </a:prstGeom>
                  <a:ln w="28575">
                    <a:solidFill>
                      <a:srgbClr val="F15D5D"/>
                    </a:solidFill>
                  </a:ln>
                </p:spPr>
                <p:style>
                  <a:lnRef idx="1">
                    <a:schemeClr val="accent1"/>
                  </a:lnRef>
                  <a:fillRef idx="0">
                    <a:schemeClr val="accent1"/>
                  </a:fillRef>
                  <a:effectRef idx="0">
                    <a:schemeClr val="accent1"/>
                  </a:effectRef>
                  <a:fontRef idx="minor">
                    <a:schemeClr val="tx1"/>
                  </a:fontRef>
                </p:style>
              </p:cxnSp>
            </p:grpSp>
            <p:cxnSp>
              <p:nvCxnSpPr>
                <p:cNvPr id="1113" name="直線コネクタ 32"/>
                <p:cNvCxnSpPr>
                  <a:cxnSpLocks/>
                </p:cNvCxnSpPr>
                <p:nvPr/>
              </p:nvCxnSpPr>
              <p:spPr>
                <a:xfrm>
                  <a:off x="12128697" y="2864768"/>
                  <a:ext cx="0" cy="252000"/>
                </a:xfrm>
                <a:prstGeom prst="line">
                  <a:avLst/>
                </a:prstGeom>
                <a:ln w="28575">
                  <a:solidFill>
                    <a:srgbClr val="F15D5D"/>
                  </a:solidFill>
                </a:ln>
              </p:spPr>
              <p:style>
                <a:lnRef idx="1">
                  <a:schemeClr val="accent1"/>
                </a:lnRef>
                <a:fillRef idx="0">
                  <a:schemeClr val="accent1"/>
                </a:fillRef>
                <a:effectRef idx="0">
                  <a:schemeClr val="accent1"/>
                </a:effectRef>
                <a:fontRef idx="minor">
                  <a:schemeClr val="tx1"/>
                </a:fontRef>
              </p:style>
            </p:cxnSp>
          </p:grpSp>
          <p:cxnSp>
            <p:nvCxnSpPr>
              <p:cNvPr id="1114" name="直線コネクタ 34"/>
              <p:cNvCxnSpPr>
                <a:cxnSpLocks/>
              </p:cNvCxnSpPr>
              <p:nvPr/>
            </p:nvCxnSpPr>
            <p:spPr>
              <a:xfrm>
                <a:off x="2240439" y="3034184"/>
                <a:ext cx="0" cy="252000"/>
              </a:xfrm>
              <a:prstGeom prst="line">
                <a:avLst/>
              </a:prstGeom>
              <a:ln w="28575">
                <a:solidFill>
                  <a:srgbClr val="F15D5D"/>
                </a:solidFill>
              </a:ln>
            </p:spPr>
            <p:style>
              <a:lnRef idx="1">
                <a:schemeClr val="accent1"/>
              </a:lnRef>
              <a:fillRef idx="0">
                <a:schemeClr val="accent1"/>
              </a:fillRef>
              <a:effectRef idx="0">
                <a:schemeClr val="accent1"/>
              </a:effectRef>
              <a:fontRef idx="minor">
                <a:schemeClr val="tx1"/>
              </a:fontRef>
            </p:style>
          </p:cxnSp>
          <p:cxnSp>
            <p:nvCxnSpPr>
              <p:cNvPr id="1115" name="直線コネクタ 35"/>
              <p:cNvCxnSpPr>
                <a:cxnSpLocks/>
              </p:cNvCxnSpPr>
              <p:nvPr/>
            </p:nvCxnSpPr>
            <p:spPr>
              <a:xfrm>
                <a:off x="4686239" y="3034184"/>
                <a:ext cx="0" cy="252000"/>
              </a:xfrm>
              <a:prstGeom prst="line">
                <a:avLst/>
              </a:prstGeom>
              <a:ln w="28575">
                <a:solidFill>
                  <a:srgbClr val="F15D5D"/>
                </a:solidFill>
              </a:ln>
            </p:spPr>
            <p:style>
              <a:lnRef idx="1">
                <a:schemeClr val="accent1"/>
              </a:lnRef>
              <a:fillRef idx="0">
                <a:schemeClr val="accent1"/>
              </a:fillRef>
              <a:effectRef idx="0">
                <a:schemeClr val="accent1"/>
              </a:effectRef>
              <a:fontRef idx="minor">
                <a:schemeClr val="tx1"/>
              </a:fontRef>
            </p:style>
          </p:cxnSp>
        </p:grpSp>
        <p:cxnSp>
          <p:nvCxnSpPr>
            <p:cNvPr id="1116" name="直線コネクタ 37"/>
            <p:cNvCxnSpPr>
              <a:cxnSpLocks/>
            </p:cNvCxnSpPr>
            <p:nvPr/>
          </p:nvCxnSpPr>
          <p:spPr>
            <a:xfrm>
              <a:off x="10030063" y="2808331"/>
              <a:ext cx="0" cy="128444"/>
            </a:xfrm>
            <a:prstGeom prst="line">
              <a:avLst/>
            </a:prstGeom>
            <a:ln w="28575">
              <a:solidFill>
                <a:srgbClr val="F15D5D"/>
              </a:solidFill>
            </a:ln>
          </p:spPr>
          <p:style>
            <a:lnRef idx="1">
              <a:schemeClr val="accent1"/>
            </a:lnRef>
            <a:fillRef idx="0">
              <a:schemeClr val="accent1"/>
            </a:fillRef>
            <a:effectRef idx="0">
              <a:schemeClr val="accent1"/>
            </a:effectRef>
            <a:fontRef idx="minor">
              <a:schemeClr val="tx1"/>
            </a:fontRef>
          </p:style>
        </p:cxnSp>
      </p:grpSp>
      <p:sp>
        <p:nvSpPr>
          <p:cNvPr id="1117" name="四角形: 角を丸くする 40"/>
          <p:cNvSpPr/>
          <p:nvPr/>
        </p:nvSpPr>
        <p:spPr>
          <a:xfrm>
            <a:off x="288810" y="6997128"/>
            <a:ext cx="1944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300" b="1" dirty="0">
                <a:solidFill>
                  <a:srgbClr val="19A7CE"/>
                </a:solidFill>
                <a:latin typeface="+mn-ea"/>
                <a:cs typeface="メイリオ" pitchFamily="50" charset="-128"/>
              </a:rPr>
              <a:t>校内教育支援センター</a:t>
            </a:r>
          </a:p>
        </p:txBody>
      </p:sp>
      <p:sp>
        <p:nvSpPr>
          <p:cNvPr id="1118" name="四角形: 角を丸くする 41"/>
          <p:cNvSpPr/>
          <p:nvPr/>
        </p:nvSpPr>
        <p:spPr>
          <a:xfrm>
            <a:off x="2478944" y="6997128"/>
            <a:ext cx="1944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300" b="1" dirty="0">
                <a:solidFill>
                  <a:srgbClr val="003B83"/>
                </a:solidFill>
                <a:latin typeface="+mn-ea"/>
                <a:cs typeface="メイリオ" pitchFamily="50" charset="-128"/>
              </a:rPr>
              <a:t>スクールカウンセラー</a:t>
            </a:r>
          </a:p>
        </p:txBody>
      </p:sp>
      <p:sp>
        <p:nvSpPr>
          <p:cNvPr id="1119" name="四角形: 角を丸くする 42"/>
          <p:cNvSpPr/>
          <p:nvPr/>
        </p:nvSpPr>
        <p:spPr>
          <a:xfrm>
            <a:off x="4581441" y="6997128"/>
            <a:ext cx="1980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300" b="1" spc="-50" dirty="0">
                <a:solidFill>
                  <a:srgbClr val="003B83"/>
                </a:solidFill>
                <a:latin typeface="+mn-ea"/>
                <a:cs typeface="メイリオ" pitchFamily="50" charset="-128"/>
              </a:rPr>
              <a:t>スクールソーシャルワーカー</a:t>
            </a:r>
          </a:p>
        </p:txBody>
      </p:sp>
      <p:sp>
        <p:nvSpPr>
          <p:cNvPr id="1120" name="正方形/長方形 43"/>
          <p:cNvSpPr/>
          <p:nvPr/>
        </p:nvSpPr>
        <p:spPr>
          <a:xfrm>
            <a:off x="433692" y="7271770"/>
            <a:ext cx="1692000" cy="2022028"/>
          </a:xfrm>
          <a:prstGeom prst="rect">
            <a:avLst/>
          </a:prstGeom>
          <a:noFill/>
          <a:ln w="38100">
            <a:noFill/>
          </a:ln>
          <a:effectLst>
            <a:softEdge rad="12700"/>
          </a:effectLst>
        </p:spPr>
        <p:style>
          <a:lnRef idx="2">
            <a:schemeClr val="dk1"/>
          </a:lnRef>
          <a:fillRef idx="1">
            <a:schemeClr val="lt1"/>
          </a:fillRef>
          <a:effectRef idx="0">
            <a:schemeClr val="dk1"/>
          </a:effectRef>
          <a:fontRef idx="minor">
            <a:schemeClr val="dk1"/>
          </a:fontRef>
        </p:style>
        <p:txBody>
          <a:bodyPr wrap="square" lIns="0" tIns="0" rIns="0" bIns="0" rtlCol="0" anchor="t">
            <a:spAutoFit/>
          </a:bodyPr>
          <a:lstStyle/>
          <a:p>
            <a:pPr algn="just" defTabSz="403433">
              <a:lnSpc>
                <a:spcPct val="110000"/>
              </a:lnSpc>
              <a:defRPr/>
            </a:pPr>
            <a:r>
              <a:rPr kumimoji="1" lang="ja-JP" altLang="en-US" sz="1100" dirty="0">
                <a:solidFill>
                  <a:schemeClr val="tx1">
                    <a:lumMod val="75000"/>
                    <a:lumOff val="25000"/>
                  </a:schemeClr>
                </a:solidFill>
                <a:latin typeface="+mn-ea"/>
              </a:rPr>
              <a:t>学校には行けるけれど自分のクラスには入れない時や、少し気持ちを落ち着かせてリラックスしたい時に利用できる、学校内の空き教室等を活用した居場所のことです。</a:t>
            </a:r>
          </a:p>
          <a:p>
            <a:pPr algn="just" defTabSz="403433">
              <a:lnSpc>
                <a:spcPct val="110000"/>
              </a:lnSpc>
              <a:defRPr/>
            </a:pPr>
            <a:r>
              <a:rPr kumimoji="1" lang="ja-JP" altLang="en-US" sz="1100" dirty="0">
                <a:solidFill>
                  <a:schemeClr val="tx1">
                    <a:lumMod val="75000"/>
                    <a:lumOff val="25000"/>
                  </a:schemeClr>
                </a:solidFill>
                <a:latin typeface="+mn-ea"/>
              </a:rPr>
              <a:t>お子さんのペースに合わせて相談に乗ってくれたり学習のサポートをしてくれたりします。</a:t>
            </a:r>
          </a:p>
        </p:txBody>
      </p:sp>
      <p:sp>
        <p:nvSpPr>
          <p:cNvPr id="1121" name="正方形/長方形 44"/>
          <p:cNvSpPr/>
          <p:nvPr/>
        </p:nvSpPr>
        <p:spPr>
          <a:xfrm>
            <a:off x="2609570" y="7270646"/>
            <a:ext cx="1692000" cy="1477584"/>
          </a:xfrm>
          <a:prstGeom prst="rect">
            <a:avLst/>
          </a:prstGeom>
          <a:noFill/>
          <a:ln w="38100">
            <a:noFill/>
          </a:ln>
          <a:effectLst>
            <a:softEdge rad="12700"/>
          </a:effectLst>
        </p:spPr>
        <p:style>
          <a:lnRef idx="2">
            <a:schemeClr val="dk1"/>
          </a:lnRef>
          <a:fillRef idx="1">
            <a:schemeClr val="lt1"/>
          </a:fillRef>
          <a:effectRef idx="0">
            <a:schemeClr val="dk1"/>
          </a:effectRef>
          <a:fontRef idx="minor">
            <a:schemeClr val="dk1"/>
          </a:fontRef>
        </p:style>
        <p:txBody>
          <a:bodyPr wrap="square" lIns="0" tIns="0" rIns="0" bIns="0" rtlCol="0" anchor="t">
            <a:spAutoFit/>
          </a:bodyPr>
          <a:lstStyle/>
          <a:p>
            <a:pPr algn="just" defTabSz="403433">
              <a:lnSpc>
                <a:spcPct val="110000"/>
              </a:lnSpc>
              <a:defRPr/>
            </a:pPr>
            <a:r>
              <a:rPr kumimoji="1" lang="ja-JP" altLang="en-US" sz="1100" dirty="0">
                <a:solidFill>
                  <a:schemeClr val="tx1">
                    <a:lumMod val="75000"/>
                    <a:lumOff val="25000"/>
                  </a:schemeClr>
                </a:solidFill>
                <a:latin typeface="+mn-ea"/>
              </a:rPr>
              <a:t>児童生徒の心のケアや、ストレスへの対処法心理の専門家で、教育委員会から学校などに派遣または配置される方のことです。</a:t>
            </a:r>
          </a:p>
          <a:p>
            <a:pPr algn="just" defTabSz="403433">
              <a:lnSpc>
                <a:spcPct val="110000"/>
              </a:lnSpc>
              <a:defRPr/>
            </a:pPr>
            <a:r>
              <a:rPr kumimoji="1" lang="ja-JP" altLang="en-US" sz="1100" dirty="0">
                <a:solidFill>
                  <a:schemeClr val="tx1">
                    <a:lumMod val="75000"/>
                    <a:lumOff val="25000"/>
                  </a:schemeClr>
                </a:solidFill>
                <a:latin typeface="+mn-ea"/>
              </a:rPr>
              <a:t>公認心理師や臨床心理士などの資格を持っている方が多いです。　</a:t>
            </a:r>
            <a:endParaRPr lang="ja-JP" altLang="en-US" sz="1100" dirty="0">
              <a:solidFill>
                <a:schemeClr val="tx1">
                  <a:lumMod val="75000"/>
                  <a:lumOff val="25000"/>
                </a:schemeClr>
              </a:solidFill>
              <a:latin typeface="+mn-ea"/>
            </a:endParaRPr>
          </a:p>
        </p:txBody>
      </p:sp>
      <p:sp>
        <p:nvSpPr>
          <p:cNvPr id="1122" name="正方形/長方形 45"/>
          <p:cNvSpPr/>
          <p:nvPr/>
        </p:nvSpPr>
        <p:spPr>
          <a:xfrm>
            <a:off x="4726268" y="7271770"/>
            <a:ext cx="1692000" cy="2022028"/>
          </a:xfrm>
          <a:prstGeom prst="rect">
            <a:avLst/>
          </a:prstGeom>
          <a:noFill/>
          <a:ln w="38100">
            <a:noFill/>
          </a:ln>
          <a:effectLst>
            <a:softEdge rad="12700"/>
          </a:effectLst>
        </p:spPr>
        <p:style>
          <a:lnRef idx="2">
            <a:schemeClr val="dk1"/>
          </a:lnRef>
          <a:fillRef idx="1">
            <a:schemeClr val="lt1"/>
          </a:fillRef>
          <a:effectRef idx="0">
            <a:schemeClr val="dk1"/>
          </a:effectRef>
          <a:fontRef idx="minor">
            <a:schemeClr val="dk1"/>
          </a:fontRef>
        </p:style>
        <p:txBody>
          <a:bodyPr wrap="square" lIns="0" tIns="0" rIns="0" bIns="0" rtlCol="0" anchor="t">
            <a:spAutoFit/>
          </a:bodyPr>
          <a:lstStyle/>
          <a:p>
            <a:pPr algn="just" defTabSz="403433">
              <a:lnSpc>
                <a:spcPct val="110000"/>
              </a:lnSpc>
              <a:defRPr/>
            </a:pPr>
            <a:r>
              <a:rPr kumimoji="1" lang="ja-JP" altLang="en-US" sz="1100" dirty="0">
                <a:solidFill>
                  <a:schemeClr val="tx1">
                    <a:lumMod val="75000"/>
                    <a:lumOff val="25000"/>
                  </a:schemeClr>
                </a:solidFill>
                <a:latin typeface="+mn-ea"/>
              </a:rPr>
              <a:t>児童生徒やその保護者に福祉･医療的な支援が必要な場合に、福祉の窓口につないでくれたり、手続きの補助などをしてくれたりする福祉の専門家で、教育委員会から学校などに派遣または配置される方のことです。</a:t>
            </a:r>
          </a:p>
          <a:p>
            <a:pPr algn="just" defTabSz="403433">
              <a:lnSpc>
                <a:spcPct val="110000"/>
              </a:lnSpc>
              <a:defRPr/>
            </a:pPr>
            <a:r>
              <a:rPr kumimoji="1" lang="ja-JP" altLang="en-US" sz="1100" dirty="0">
                <a:solidFill>
                  <a:schemeClr val="tx1">
                    <a:lumMod val="75000"/>
                    <a:lumOff val="25000"/>
                  </a:schemeClr>
                </a:solidFill>
                <a:latin typeface="+mn-ea"/>
              </a:rPr>
              <a:t>社会福祉士や精神保健福祉士などの資格を持っている方が多いです。</a:t>
            </a:r>
          </a:p>
        </p:txBody>
      </p:sp>
      <p:sp>
        <p:nvSpPr>
          <p:cNvPr id="1123" name="四角形: 角を丸くする 52"/>
          <p:cNvSpPr/>
          <p:nvPr/>
        </p:nvSpPr>
        <p:spPr>
          <a:xfrm>
            <a:off x="2708920" y="3348025"/>
            <a:ext cx="1620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200" b="1" dirty="0">
                <a:solidFill>
                  <a:srgbClr val="19A7CE"/>
                </a:solidFill>
                <a:latin typeface="+mn-ea"/>
                <a:cs typeface="メイリオ" pitchFamily="50" charset="-128"/>
              </a:rPr>
              <a:t>④フリースクール等</a:t>
            </a:r>
          </a:p>
        </p:txBody>
      </p:sp>
      <p:sp>
        <p:nvSpPr>
          <p:cNvPr id="1124" name="四角形: 角を丸くする 53"/>
          <p:cNvSpPr/>
          <p:nvPr/>
        </p:nvSpPr>
        <p:spPr>
          <a:xfrm>
            <a:off x="4005064" y="3348025"/>
            <a:ext cx="1620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200" b="1" dirty="0">
                <a:solidFill>
                  <a:srgbClr val="19A7CE"/>
                </a:solidFill>
                <a:latin typeface="+mn-ea"/>
                <a:cs typeface="メイリオ" pitchFamily="50" charset="-128"/>
              </a:rPr>
              <a:t>⑤不登校特例校</a:t>
            </a:r>
          </a:p>
        </p:txBody>
      </p:sp>
      <p:sp>
        <p:nvSpPr>
          <p:cNvPr id="1125" name="四角形: 角を丸くする 14"/>
          <p:cNvSpPr/>
          <p:nvPr/>
        </p:nvSpPr>
        <p:spPr>
          <a:xfrm>
            <a:off x="2619000" y="6691680"/>
            <a:ext cx="1620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600" b="1" dirty="0">
                <a:solidFill>
                  <a:srgbClr val="47B4D0"/>
                </a:solidFill>
                <a:latin typeface="+mn-ea"/>
                <a:cs typeface="メイリオ" pitchFamily="50" charset="-128"/>
              </a:rPr>
              <a:t>学校</a:t>
            </a:r>
          </a:p>
        </p:txBody>
      </p:sp>
      <p:sp>
        <p:nvSpPr>
          <p:cNvPr id="1126" name="正方形/長方形 3"/>
          <p:cNvSpPr/>
          <p:nvPr/>
        </p:nvSpPr>
        <p:spPr>
          <a:xfrm>
            <a:off x="188913" y="1105512"/>
            <a:ext cx="6480175" cy="4405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defTabSz="685837">
              <a:lnSpc>
                <a:spcPct val="110000"/>
              </a:lnSpc>
              <a:defRPr/>
            </a:pPr>
            <a:r>
              <a:rPr lang="ja-JP" altLang="en-US" sz="1400" spc="50" dirty="0">
                <a:solidFill>
                  <a:schemeClr val="tx1">
                    <a:lumMod val="75000"/>
                    <a:lumOff val="25000"/>
                  </a:schemeClr>
                </a:solidFill>
                <a:latin typeface="+mn-ea"/>
              </a:rPr>
              <a:t>不登校の児童生徒のための</a:t>
            </a:r>
            <a:r>
              <a:rPr lang="ja-JP" altLang="en-US" sz="1400" b="1" spc="50" dirty="0">
                <a:solidFill>
                  <a:srgbClr val="003B83"/>
                </a:solidFill>
                <a:latin typeface="+mn-ea"/>
              </a:rPr>
              <a:t>相談</a:t>
            </a:r>
            <a:r>
              <a:rPr lang="ja-JP" altLang="en-US" sz="1400" spc="50" dirty="0">
                <a:solidFill>
                  <a:schemeClr val="tx1">
                    <a:lumMod val="75000"/>
                    <a:lumOff val="25000"/>
                  </a:schemeClr>
                </a:solidFill>
                <a:latin typeface="+mn-ea"/>
              </a:rPr>
              <a:t>や</a:t>
            </a:r>
            <a:r>
              <a:rPr lang="ja-JP" altLang="en-US" sz="1400" b="1" spc="50" dirty="0">
                <a:solidFill>
                  <a:srgbClr val="19A7CE"/>
                </a:solidFill>
                <a:latin typeface="+mn-ea"/>
              </a:rPr>
              <a:t>学習</a:t>
            </a:r>
            <a:r>
              <a:rPr lang="ja-JP" altLang="en-US" sz="1400" spc="50" dirty="0">
                <a:solidFill>
                  <a:schemeClr val="tx1">
                    <a:lumMod val="75000"/>
                    <a:lumOff val="25000"/>
                  </a:schemeClr>
                </a:solidFill>
                <a:latin typeface="+mn-ea"/>
              </a:rPr>
              <a:t>の場、</a:t>
            </a:r>
          </a:p>
          <a:p>
            <a:pPr algn="ctr" defTabSz="685837">
              <a:lnSpc>
                <a:spcPct val="110000"/>
              </a:lnSpc>
              <a:defRPr/>
            </a:pPr>
            <a:r>
              <a:rPr lang="ja-JP" altLang="en-US" sz="1400" spc="50" dirty="0">
                <a:solidFill>
                  <a:schemeClr val="tx1">
                    <a:lumMod val="75000"/>
                    <a:lumOff val="25000"/>
                  </a:schemeClr>
                </a:solidFill>
                <a:latin typeface="+mn-ea"/>
              </a:rPr>
              <a:t>保護者の方を支援する様々な制度やサービスがあります。</a:t>
            </a:r>
          </a:p>
        </p:txBody>
      </p:sp>
      <p:grpSp>
        <p:nvGrpSpPr>
          <p:cNvPr id="1127" name="グループ化 23"/>
          <p:cNvGrpSpPr/>
          <p:nvPr/>
        </p:nvGrpSpPr>
        <p:grpSpPr>
          <a:xfrm>
            <a:off x="2863922" y="8833788"/>
            <a:ext cx="1130157" cy="736142"/>
            <a:chOff x="8037512" y="6393160"/>
            <a:chExt cx="964169" cy="628024"/>
          </a:xfrm>
        </p:grpSpPr>
        <p:sp>
          <p:nvSpPr>
            <p:cNvPr id="1128" name="フリーフォーム: 図形 26"/>
            <p:cNvSpPr/>
            <p:nvPr/>
          </p:nvSpPr>
          <p:spPr>
            <a:xfrm>
              <a:off x="8075344" y="6553256"/>
              <a:ext cx="888485" cy="460824"/>
            </a:xfrm>
            <a:custGeom>
              <a:avLst/>
              <a:gdLst>
                <a:gd name="connsiteX0" fmla="*/ 0 w 888485"/>
                <a:gd name="connsiteY0" fmla="*/ 0 h 460824"/>
                <a:gd name="connsiteX1" fmla="*/ 888485 w 888485"/>
                <a:gd name="connsiteY1" fmla="*/ 0 h 460824"/>
                <a:gd name="connsiteX2" fmla="*/ 888485 w 888485"/>
                <a:gd name="connsiteY2" fmla="*/ 460825 h 460824"/>
                <a:gd name="connsiteX3" fmla="*/ 0 w 888485"/>
                <a:gd name="connsiteY3" fmla="*/ 460825 h 460824"/>
              </a:gdLst>
              <a:ahLst/>
              <a:cxnLst>
                <a:cxn ang="0">
                  <a:pos x="connsiteX0" y="connsiteY0"/>
                </a:cxn>
                <a:cxn ang="0">
                  <a:pos x="connsiteX1" y="connsiteY1"/>
                </a:cxn>
                <a:cxn ang="0">
                  <a:pos x="connsiteX2" y="connsiteY2"/>
                </a:cxn>
                <a:cxn ang="0">
                  <a:pos x="connsiteX3" y="connsiteY3"/>
                </a:cxn>
              </a:cxnLst>
              <a:rect l="l" t="t" r="r" b="b"/>
              <a:pathLst>
                <a:path w="888485" h="460824">
                  <a:moveTo>
                    <a:pt x="0" y="0"/>
                  </a:moveTo>
                  <a:lnTo>
                    <a:pt x="888485" y="0"/>
                  </a:lnTo>
                  <a:lnTo>
                    <a:pt x="888485" y="460825"/>
                  </a:lnTo>
                  <a:lnTo>
                    <a:pt x="0" y="460825"/>
                  </a:lnTo>
                  <a:close/>
                </a:path>
              </a:pathLst>
            </a:custGeom>
            <a:solidFill>
              <a:srgbClr val="47B4D0"/>
            </a:solidFill>
            <a:ln w="2025" cap="flat">
              <a:noFill/>
              <a:prstDash val="solid"/>
              <a:miter/>
            </a:ln>
          </p:spPr>
          <p:txBody>
            <a:bodyPr rtlCol="0" anchor="ctr"/>
            <a:lstStyle/>
            <a:p>
              <a:endParaRPr lang="ja-JP" altLang="en-US">
                <a:latin typeface="+mn-ea"/>
              </a:endParaRPr>
            </a:p>
          </p:txBody>
        </p:sp>
        <p:sp>
          <p:nvSpPr>
            <p:cNvPr id="1129" name="フリーフォーム: 図形 29"/>
            <p:cNvSpPr/>
            <p:nvPr/>
          </p:nvSpPr>
          <p:spPr>
            <a:xfrm>
              <a:off x="8370653" y="6400263"/>
              <a:ext cx="297886" cy="613817"/>
            </a:xfrm>
            <a:custGeom>
              <a:avLst/>
              <a:gdLst>
                <a:gd name="connsiteX0" fmla="*/ 0 w 297886"/>
                <a:gd name="connsiteY0" fmla="*/ 0 h 613817"/>
                <a:gd name="connsiteX1" fmla="*/ 297887 w 297886"/>
                <a:gd name="connsiteY1" fmla="*/ 0 h 613817"/>
                <a:gd name="connsiteX2" fmla="*/ 297887 w 297886"/>
                <a:gd name="connsiteY2" fmla="*/ 613817 h 613817"/>
                <a:gd name="connsiteX3" fmla="*/ 0 w 297886"/>
                <a:gd name="connsiteY3" fmla="*/ 613817 h 613817"/>
              </a:gdLst>
              <a:ahLst/>
              <a:cxnLst>
                <a:cxn ang="0">
                  <a:pos x="connsiteX0" y="connsiteY0"/>
                </a:cxn>
                <a:cxn ang="0">
                  <a:pos x="connsiteX1" y="connsiteY1"/>
                </a:cxn>
                <a:cxn ang="0">
                  <a:pos x="connsiteX2" y="connsiteY2"/>
                </a:cxn>
                <a:cxn ang="0">
                  <a:pos x="connsiteX3" y="connsiteY3"/>
                </a:cxn>
              </a:cxnLst>
              <a:rect l="l" t="t" r="r" b="b"/>
              <a:pathLst>
                <a:path w="297886" h="613817">
                  <a:moveTo>
                    <a:pt x="0" y="0"/>
                  </a:moveTo>
                  <a:lnTo>
                    <a:pt x="297887" y="0"/>
                  </a:lnTo>
                  <a:lnTo>
                    <a:pt x="297887" y="613817"/>
                  </a:lnTo>
                  <a:lnTo>
                    <a:pt x="0" y="613817"/>
                  </a:lnTo>
                  <a:close/>
                </a:path>
              </a:pathLst>
            </a:custGeom>
            <a:solidFill>
              <a:srgbClr val="47B4D0"/>
            </a:solidFill>
            <a:ln w="2025" cap="flat">
              <a:noFill/>
              <a:prstDash val="solid"/>
              <a:miter/>
            </a:ln>
          </p:spPr>
          <p:txBody>
            <a:bodyPr rtlCol="0" anchor="ctr"/>
            <a:lstStyle/>
            <a:p>
              <a:endParaRPr lang="ja-JP" altLang="en-US">
                <a:latin typeface="+mn-ea"/>
              </a:endParaRPr>
            </a:p>
          </p:txBody>
        </p:sp>
        <p:sp>
          <p:nvSpPr>
            <p:cNvPr id="1130" name="フリーフォーム: 図形 38"/>
            <p:cNvSpPr/>
            <p:nvPr/>
          </p:nvSpPr>
          <p:spPr>
            <a:xfrm>
              <a:off x="8462818" y="6440876"/>
              <a:ext cx="113577" cy="113577"/>
            </a:xfrm>
            <a:custGeom>
              <a:avLst/>
              <a:gdLst>
                <a:gd name="connsiteX0" fmla="*/ 113577 w 113577"/>
                <a:gd name="connsiteY0" fmla="*/ 56789 h 113577"/>
                <a:gd name="connsiteX1" fmla="*/ 56789 w 113577"/>
                <a:gd name="connsiteY1" fmla="*/ 113577 h 113577"/>
                <a:gd name="connsiteX2" fmla="*/ 0 w 113577"/>
                <a:gd name="connsiteY2" fmla="*/ 56789 h 113577"/>
                <a:gd name="connsiteX3" fmla="*/ 56789 w 113577"/>
                <a:gd name="connsiteY3" fmla="*/ 0 h 113577"/>
                <a:gd name="connsiteX4" fmla="*/ 113577 w 113577"/>
                <a:gd name="connsiteY4" fmla="*/ 56789 h 113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77" h="113577">
                  <a:moveTo>
                    <a:pt x="113577" y="56789"/>
                  </a:moveTo>
                  <a:cubicBezTo>
                    <a:pt x="113577" y="88152"/>
                    <a:pt x="88152" y="113577"/>
                    <a:pt x="56789" y="113577"/>
                  </a:cubicBezTo>
                  <a:cubicBezTo>
                    <a:pt x="25425" y="113577"/>
                    <a:pt x="0" y="88152"/>
                    <a:pt x="0" y="56789"/>
                  </a:cubicBezTo>
                  <a:cubicBezTo>
                    <a:pt x="0" y="25425"/>
                    <a:pt x="25425" y="0"/>
                    <a:pt x="56789" y="0"/>
                  </a:cubicBezTo>
                  <a:cubicBezTo>
                    <a:pt x="88152" y="0"/>
                    <a:pt x="113577" y="25425"/>
                    <a:pt x="113577" y="56789"/>
                  </a:cubicBez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1131" name="フリーフォーム: 図形 46"/>
            <p:cNvSpPr/>
            <p:nvPr/>
          </p:nvSpPr>
          <p:spPr>
            <a:xfrm>
              <a:off x="8462818" y="6440876"/>
              <a:ext cx="113577" cy="113577"/>
            </a:xfrm>
            <a:custGeom>
              <a:avLst/>
              <a:gdLst>
                <a:gd name="connsiteX0" fmla="*/ 113577 w 113577"/>
                <a:gd name="connsiteY0" fmla="*/ 56789 h 113577"/>
                <a:gd name="connsiteX1" fmla="*/ 56789 w 113577"/>
                <a:gd name="connsiteY1" fmla="*/ 0 h 113577"/>
                <a:gd name="connsiteX2" fmla="*/ 0 w 113577"/>
                <a:gd name="connsiteY2" fmla="*/ 56789 h 113577"/>
                <a:gd name="connsiteX3" fmla="*/ 56789 w 113577"/>
                <a:gd name="connsiteY3" fmla="*/ 113577 h 113577"/>
                <a:gd name="connsiteX4" fmla="*/ 113577 w 113577"/>
                <a:gd name="connsiteY4" fmla="*/ 56789 h 113577"/>
                <a:gd name="connsiteX5" fmla="*/ 17008 w 113577"/>
                <a:gd name="connsiteY5" fmla="*/ 56789 h 113577"/>
                <a:gd name="connsiteX6" fmla="*/ 54576 w 113577"/>
                <a:gd name="connsiteY6" fmla="*/ 17130 h 113577"/>
                <a:gd name="connsiteX7" fmla="*/ 51410 w 113577"/>
                <a:gd name="connsiteY7" fmla="*/ 23036 h 113577"/>
                <a:gd name="connsiteX8" fmla="*/ 51410 w 113577"/>
                <a:gd name="connsiteY8" fmla="*/ 49056 h 113577"/>
                <a:gd name="connsiteX9" fmla="*/ 44652 w 113577"/>
                <a:gd name="connsiteY9" fmla="*/ 44997 h 113577"/>
                <a:gd name="connsiteX10" fmla="*/ 34909 w 113577"/>
                <a:gd name="connsiteY10" fmla="*/ 47432 h 113577"/>
                <a:gd name="connsiteX11" fmla="*/ 37345 w 113577"/>
                <a:gd name="connsiteY11" fmla="*/ 57174 h 113577"/>
                <a:gd name="connsiteX12" fmla="*/ 54861 w 113577"/>
                <a:gd name="connsiteY12" fmla="*/ 67688 h 113577"/>
                <a:gd name="connsiteX13" fmla="*/ 58514 w 113577"/>
                <a:gd name="connsiteY13" fmla="*/ 68703 h 113577"/>
                <a:gd name="connsiteX14" fmla="*/ 62005 w 113577"/>
                <a:gd name="connsiteY14" fmla="*/ 67789 h 113577"/>
                <a:gd name="connsiteX15" fmla="*/ 65618 w 113577"/>
                <a:gd name="connsiteY15" fmla="*/ 61599 h 113577"/>
                <a:gd name="connsiteX16" fmla="*/ 65618 w 113577"/>
                <a:gd name="connsiteY16" fmla="*/ 23036 h 113577"/>
                <a:gd name="connsiteX17" fmla="*/ 62979 w 113577"/>
                <a:gd name="connsiteY17" fmla="*/ 17556 h 113577"/>
                <a:gd name="connsiteX18" fmla="*/ 96529 w 113577"/>
                <a:gd name="connsiteY18" fmla="*/ 56789 h 113577"/>
                <a:gd name="connsiteX19" fmla="*/ 56768 w 113577"/>
                <a:gd name="connsiteY19" fmla="*/ 96549 h 113577"/>
                <a:gd name="connsiteX20" fmla="*/ 17008 w 113577"/>
                <a:gd name="connsiteY20" fmla="*/ 56789 h 11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3577" h="113577">
                  <a:moveTo>
                    <a:pt x="113577" y="56789"/>
                  </a:moveTo>
                  <a:cubicBezTo>
                    <a:pt x="113577" y="25431"/>
                    <a:pt x="88146" y="0"/>
                    <a:pt x="56789" y="0"/>
                  </a:cubicBezTo>
                  <a:cubicBezTo>
                    <a:pt x="25431" y="0"/>
                    <a:pt x="0" y="25431"/>
                    <a:pt x="0" y="56789"/>
                  </a:cubicBezTo>
                  <a:cubicBezTo>
                    <a:pt x="0" y="88146"/>
                    <a:pt x="25431" y="113577"/>
                    <a:pt x="56789" y="113577"/>
                  </a:cubicBezTo>
                  <a:cubicBezTo>
                    <a:pt x="88146" y="113577"/>
                    <a:pt x="113577" y="88146"/>
                    <a:pt x="113577" y="56789"/>
                  </a:cubicBezTo>
                  <a:close/>
                  <a:moveTo>
                    <a:pt x="17008" y="56789"/>
                  </a:moveTo>
                  <a:cubicBezTo>
                    <a:pt x="17008" y="35559"/>
                    <a:pt x="33651" y="18287"/>
                    <a:pt x="54576" y="17130"/>
                  </a:cubicBezTo>
                  <a:cubicBezTo>
                    <a:pt x="52669" y="18409"/>
                    <a:pt x="51410" y="20580"/>
                    <a:pt x="51410" y="23036"/>
                  </a:cubicBezTo>
                  <a:lnTo>
                    <a:pt x="51410" y="49056"/>
                  </a:lnTo>
                  <a:lnTo>
                    <a:pt x="44652" y="44997"/>
                  </a:lnTo>
                  <a:cubicBezTo>
                    <a:pt x="41303" y="42987"/>
                    <a:pt x="36919" y="44063"/>
                    <a:pt x="34909" y="47432"/>
                  </a:cubicBezTo>
                  <a:cubicBezTo>
                    <a:pt x="32900" y="50801"/>
                    <a:pt x="33976" y="55165"/>
                    <a:pt x="37345" y="57174"/>
                  </a:cubicBezTo>
                  <a:lnTo>
                    <a:pt x="54861" y="67688"/>
                  </a:lnTo>
                  <a:cubicBezTo>
                    <a:pt x="55977" y="68358"/>
                    <a:pt x="57255" y="68703"/>
                    <a:pt x="58514" y="68703"/>
                  </a:cubicBezTo>
                  <a:cubicBezTo>
                    <a:pt x="59772" y="68703"/>
                    <a:pt x="60929" y="68398"/>
                    <a:pt x="62005" y="67789"/>
                  </a:cubicBezTo>
                  <a:cubicBezTo>
                    <a:pt x="64237" y="66531"/>
                    <a:pt x="65618" y="64156"/>
                    <a:pt x="65618" y="61599"/>
                  </a:cubicBezTo>
                  <a:lnTo>
                    <a:pt x="65618" y="23036"/>
                  </a:lnTo>
                  <a:cubicBezTo>
                    <a:pt x="65618" y="20804"/>
                    <a:pt x="64582" y="18855"/>
                    <a:pt x="62979" y="17556"/>
                  </a:cubicBezTo>
                  <a:cubicBezTo>
                    <a:pt x="81976" y="20540"/>
                    <a:pt x="96529" y="36939"/>
                    <a:pt x="96529" y="56789"/>
                  </a:cubicBezTo>
                  <a:cubicBezTo>
                    <a:pt x="96529" y="78749"/>
                    <a:pt x="78729" y="96549"/>
                    <a:pt x="56768" y="96549"/>
                  </a:cubicBezTo>
                  <a:cubicBezTo>
                    <a:pt x="34808" y="96549"/>
                    <a:pt x="17008" y="78749"/>
                    <a:pt x="17008" y="56789"/>
                  </a:cubicBez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1132" name="フリーフォーム: 図形 47"/>
            <p:cNvSpPr/>
            <p:nvPr/>
          </p:nvSpPr>
          <p:spPr>
            <a:xfrm>
              <a:off x="8109827" y="6613048"/>
              <a:ext cx="69798" cy="80088"/>
            </a:xfrm>
            <a:custGeom>
              <a:avLst/>
              <a:gdLst>
                <a:gd name="connsiteX0" fmla="*/ 7104 w 69798"/>
                <a:gd name="connsiteY0" fmla="*/ 80089 h 80088"/>
                <a:gd name="connsiteX1" fmla="*/ 62695 w 69798"/>
                <a:gd name="connsiteY1" fmla="*/ 80089 h 80088"/>
                <a:gd name="connsiteX2" fmla="*/ 69799 w 69798"/>
                <a:gd name="connsiteY2" fmla="*/ 72985 h 80088"/>
                <a:gd name="connsiteX3" fmla="*/ 69799 w 69798"/>
                <a:gd name="connsiteY3" fmla="*/ 7104 h 80088"/>
                <a:gd name="connsiteX4" fmla="*/ 62695 w 69798"/>
                <a:gd name="connsiteY4" fmla="*/ 0 h 80088"/>
                <a:gd name="connsiteX5" fmla="*/ 7104 w 69798"/>
                <a:gd name="connsiteY5" fmla="*/ 0 h 80088"/>
                <a:gd name="connsiteX6" fmla="*/ 0 w 69798"/>
                <a:gd name="connsiteY6" fmla="*/ 7104 h 80088"/>
                <a:gd name="connsiteX7" fmla="*/ 0 w 69798"/>
                <a:gd name="connsiteY7" fmla="*/ 72985 h 80088"/>
                <a:gd name="connsiteX8" fmla="*/ 7104 w 69798"/>
                <a:gd name="connsiteY8" fmla="*/ 80089 h 80088"/>
                <a:gd name="connsiteX9" fmla="*/ 14207 w 69798"/>
                <a:gd name="connsiteY9" fmla="*/ 14207 h 80088"/>
                <a:gd name="connsiteX10" fmla="*/ 55591 w 69798"/>
                <a:gd name="connsiteY10" fmla="*/ 14207 h 80088"/>
                <a:gd name="connsiteX11" fmla="*/ 55591 w 69798"/>
                <a:gd name="connsiteY11" fmla="*/ 65881 h 80088"/>
                <a:gd name="connsiteX12" fmla="*/ 14207 w 69798"/>
                <a:gd name="connsiteY12" fmla="*/ 65881 h 80088"/>
                <a:gd name="connsiteX13" fmla="*/ 14207 w 69798"/>
                <a:gd name="connsiteY13" fmla="*/ 14207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7104" y="80089"/>
                  </a:moveTo>
                  <a:lnTo>
                    <a:pt x="62695" y="80089"/>
                  </a:lnTo>
                  <a:cubicBezTo>
                    <a:pt x="66612" y="80089"/>
                    <a:pt x="69799" y="76902"/>
                    <a:pt x="69799" y="72985"/>
                  </a:cubicBezTo>
                  <a:lnTo>
                    <a:pt x="69799" y="7104"/>
                  </a:lnTo>
                  <a:cubicBezTo>
                    <a:pt x="69799" y="3187"/>
                    <a:pt x="66612" y="0"/>
                    <a:pt x="62695" y="0"/>
                  </a:cubicBezTo>
                  <a:lnTo>
                    <a:pt x="7104" y="0"/>
                  </a:lnTo>
                  <a:cubicBezTo>
                    <a:pt x="3186" y="0"/>
                    <a:pt x="0" y="3187"/>
                    <a:pt x="0" y="7104"/>
                  </a:cubicBezTo>
                  <a:lnTo>
                    <a:pt x="0" y="72985"/>
                  </a:lnTo>
                  <a:cubicBezTo>
                    <a:pt x="0" y="76902"/>
                    <a:pt x="3186" y="80089"/>
                    <a:pt x="7104" y="80089"/>
                  </a:cubicBezTo>
                  <a:close/>
                  <a:moveTo>
                    <a:pt x="14207" y="14207"/>
                  </a:moveTo>
                  <a:lnTo>
                    <a:pt x="55591" y="14207"/>
                  </a:lnTo>
                  <a:lnTo>
                    <a:pt x="55591" y="65881"/>
                  </a:lnTo>
                  <a:lnTo>
                    <a:pt x="14207" y="65881"/>
                  </a:lnTo>
                  <a:lnTo>
                    <a:pt x="14207" y="14207"/>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1133" name="フリーフォーム: 図形 49"/>
            <p:cNvSpPr/>
            <p:nvPr/>
          </p:nvSpPr>
          <p:spPr>
            <a:xfrm>
              <a:off x="8188393" y="6613048"/>
              <a:ext cx="69798" cy="80088"/>
            </a:xfrm>
            <a:custGeom>
              <a:avLst/>
              <a:gdLst>
                <a:gd name="connsiteX0" fmla="*/ 7104 w 69798"/>
                <a:gd name="connsiteY0" fmla="*/ 80089 h 80088"/>
                <a:gd name="connsiteX1" fmla="*/ 62695 w 69798"/>
                <a:gd name="connsiteY1" fmla="*/ 80089 h 80088"/>
                <a:gd name="connsiteX2" fmla="*/ 69799 w 69798"/>
                <a:gd name="connsiteY2" fmla="*/ 72985 h 80088"/>
                <a:gd name="connsiteX3" fmla="*/ 69799 w 69798"/>
                <a:gd name="connsiteY3" fmla="*/ 7104 h 80088"/>
                <a:gd name="connsiteX4" fmla="*/ 62695 w 69798"/>
                <a:gd name="connsiteY4" fmla="*/ 0 h 80088"/>
                <a:gd name="connsiteX5" fmla="*/ 7104 w 69798"/>
                <a:gd name="connsiteY5" fmla="*/ 0 h 80088"/>
                <a:gd name="connsiteX6" fmla="*/ 0 w 69798"/>
                <a:gd name="connsiteY6" fmla="*/ 7104 h 80088"/>
                <a:gd name="connsiteX7" fmla="*/ 0 w 69798"/>
                <a:gd name="connsiteY7" fmla="*/ 72985 h 80088"/>
                <a:gd name="connsiteX8" fmla="*/ 7104 w 69798"/>
                <a:gd name="connsiteY8" fmla="*/ 80089 h 80088"/>
                <a:gd name="connsiteX9" fmla="*/ 14207 w 69798"/>
                <a:gd name="connsiteY9" fmla="*/ 14207 h 80088"/>
                <a:gd name="connsiteX10" fmla="*/ 55591 w 69798"/>
                <a:gd name="connsiteY10" fmla="*/ 14207 h 80088"/>
                <a:gd name="connsiteX11" fmla="*/ 55591 w 69798"/>
                <a:gd name="connsiteY11" fmla="*/ 65881 h 80088"/>
                <a:gd name="connsiteX12" fmla="*/ 14207 w 69798"/>
                <a:gd name="connsiteY12" fmla="*/ 65881 h 80088"/>
                <a:gd name="connsiteX13" fmla="*/ 14207 w 69798"/>
                <a:gd name="connsiteY13" fmla="*/ 14207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7104" y="80089"/>
                  </a:moveTo>
                  <a:lnTo>
                    <a:pt x="62695" y="80089"/>
                  </a:lnTo>
                  <a:cubicBezTo>
                    <a:pt x="66612" y="80089"/>
                    <a:pt x="69799" y="76902"/>
                    <a:pt x="69799" y="72985"/>
                  </a:cubicBezTo>
                  <a:lnTo>
                    <a:pt x="69799" y="7104"/>
                  </a:lnTo>
                  <a:cubicBezTo>
                    <a:pt x="69799" y="3187"/>
                    <a:pt x="66612" y="0"/>
                    <a:pt x="62695" y="0"/>
                  </a:cubicBezTo>
                  <a:lnTo>
                    <a:pt x="7104" y="0"/>
                  </a:lnTo>
                  <a:cubicBezTo>
                    <a:pt x="3187" y="0"/>
                    <a:pt x="0" y="3187"/>
                    <a:pt x="0" y="7104"/>
                  </a:cubicBezTo>
                  <a:lnTo>
                    <a:pt x="0" y="72985"/>
                  </a:lnTo>
                  <a:cubicBezTo>
                    <a:pt x="0" y="76902"/>
                    <a:pt x="3187" y="80089"/>
                    <a:pt x="7104" y="80089"/>
                  </a:cubicBezTo>
                  <a:close/>
                  <a:moveTo>
                    <a:pt x="14207" y="14207"/>
                  </a:moveTo>
                  <a:lnTo>
                    <a:pt x="55591" y="14207"/>
                  </a:lnTo>
                  <a:lnTo>
                    <a:pt x="55591" y="65881"/>
                  </a:lnTo>
                  <a:lnTo>
                    <a:pt x="14207" y="65881"/>
                  </a:lnTo>
                  <a:lnTo>
                    <a:pt x="14207" y="14207"/>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1134" name="フリーフォーム: 図形 50"/>
            <p:cNvSpPr/>
            <p:nvPr/>
          </p:nvSpPr>
          <p:spPr>
            <a:xfrm>
              <a:off x="8266960" y="6613048"/>
              <a:ext cx="69798" cy="80088"/>
            </a:xfrm>
            <a:custGeom>
              <a:avLst/>
              <a:gdLst>
                <a:gd name="connsiteX0" fmla="*/ 7104 w 69798"/>
                <a:gd name="connsiteY0" fmla="*/ 80089 h 80088"/>
                <a:gd name="connsiteX1" fmla="*/ 62695 w 69798"/>
                <a:gd name="connsiteY1" fmla="*/ 80089 h 80088"/>
                <a:gd name="connsiteX2" fmla="*/ 69799 w 69798"/>
                <a:gd name="connsiteY2" fmla="*/ 72985 h 80088"/>
                <a:gd name="connsiteX3" fmla="*/ 69799 w 69798"/>
                <a:gd name="connsiteY3" fmla="*/ 7104 h 80088"/>
                <a:gd name="connsiteX4" fmla="*/ 62695 w 69798"/>
                <a:gd name="connsiteY4" fmla="*/ 0 h 80088"/>
                <a:gd name="connsiteX5" fmla="*/ 7104 w 69798"/>
                <a:gd name="connsiteY5" fmla="*/ 0 h 80088"/>
                <a:gd name="connsiteX6" fmla="*/ 0 w 69798"/>
                <a:gd name="connsiteY6" fmla="*/ 7104 h 80088"/>
                <a:gd name="connsiteX7" fmla="*/ 0 w 69798"/>
                <a:gd name="connsiteY7" fmla="*/ 72985 h 80088"/>
                <a:gd name="connsiteX8" fmla="*/ 7104 w 69798"/>
                <a:gd name="connsiteY8" fmla="*/ 80089 h 80088"/>
                <a:gd name="connsiteX9" fmla="*/ 14207 w 69798"/>
                <a:gd name="connsiteY9" fmla="*/ 14207 h 80088"/>
                <a:gd name="connsiteX10" fmla="*/ 55591 w 69798"/>
                <a:gd name="connsiteY10" fmla="*/ 14207 h 80088"/>
                <a:gd name="connsiteX11" fmla="*/ 55591 w 69798"/>
                <a:gd name="connsiteY11" fmla="*/ 65881 h 80088"/>
                <a:gd name="connsiteX12" fmla="*/ 14207 w 69798"/>
                <a:gd name="connsiteY12" fmla="*/ 65881 h 80088"/>
                <a:gd name="connsiteX13" fmla="*/ 14207 w 69798"/>
                <a:gd name="connsiteY13" fmla="*/ 14207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7104" y="80089"/>
                  </a:moveTo>
                  <a:lnTo>
                    <a:pt x="62695" y="80089"/>
                  </a:lnTo>
                  <a:cubicBezTo>
                    <a:pt x="66612" y="80089"/>
                    <a:pt x="69799" y="76902"/>
                    <a:pt x="69799" y="72985"/>
                  </a:cubicBezTo>
                  <a:lnTo>
                    <a:pt x="69799" y="7104"/>
                  </a:lnTo>
                  <a:cubicBezTo>
                    <a:pt x="69799" y="3187"/>
                    <a:pt x="66612" y="0"/>
                    <a:pt x="62695" y="0"/>
                  </a:cubicBezTo>
                  <a:lnTo>
                    <a:pt x="7104" y="0"/>
                  </a:lnTo>
                  <a:cubicBezTo>
                    <a:pt x="3186" y="0"/>
                    <a:pt x="0" y="3187"/>
                    <a:pt x="0" y="7104"/>
                  </a:cubicBezTo>
                  <a:lnTo>
                    <a:pt x="0" y="72985"/>
                  </a:lnTo>
                  <a:cubicBezTo>
                    <a:pt x="0" y="76902"/>
                    <a:pt x="3186" y="80089"/>
                    <a:pt x="7104" y="80089"/>
                  </a:cubicBezTo>
                  <a:close/>
                  <a:moveTo>
                    <a:pt x="14207" y="14207"/>
                  </a:moveTo>
                  <a:lnTo>
                    <a:pt x="55591" y="14207"/>
                  </a:lnTo>
                  <a:lnTo>
                    <a:pt x="55591" y="65881"/>
                  </a:lnTo>
                  <a:lnTo>
                    <a:pt x="14207" y="65881"/>
                  </a:lnTo>
                  <a:lnTo>
                    <a:pt x="14207" y="14207"/>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1135" name="フリーフォーム: 図形 51"/>
            <p:cNvSpPr/>
            <p:nvPr/>
          </p:nvSpPr>
          <p:spPr>
            <a:xfrm>
              <a:off x="8446358" y="6600181"/>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6" y="0"/>
                    <a:pt x="0" y="3186"/>
                    <a:pt x="0" y="7104"/>
                  </a:cubicBezTo>
                  <a:lnTo>
                    <a:pt x="0" y="72985"/>
                  </a:lnTo>
                  <a:cubicBezTo>
                    <a:pt x="0" y="76902"/>
                    <a:pt x="3186" y="80089"/>
                    <a:pt x="7104" y="80089"/>
                  </a:cubicBezTo>
                  <a:lnTo>
                    <a:pt x="62695" y="80089"/>
                  </a:lnTo>
                  <a:cubicBezTo>
                    <a:pt x="66612" y="80089"/>
                    <a:pt x="69799" y="76902"/>
                    <a:pt x="69799" y="72985"/>
                  </a:cubicBezTo>
                  <a:lnTo>
                    <a:pt x="69799" y="7104"/>
                  </a:lnTo>
                  <a:cubicBezTo>
                    <a:pt x="69799" y="3186"/>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1136" name="フリーフォーム: 図形 54"/>
            <p:cNvSpPr/>
            <p:nvPr/>
          </p:nvSpPr>
          <p:spPr>
            <a:xfrm>
              <a:off x="8524924" y="6600181"/>
              <a:ext cx="69798" cy="80088"/>
            </a:xfrm>
            <a:custGeom>
              <a:avLst/>
              <a:gdLst>
                <a:gd name="connsiteX0" fmla="*/ 7104 w 69798"/>
                <a:gd name="connsiteY0" fmla="*/ 80089 h 80088"/>
                <a:gd name="connsiteX1" fmla="*/ 62695 w 69798"/>
                <a:gd name="connsiteY1" fmla="*/ 80089 h 80088"/>
                <a:gd name="connsiteX2" fmla="*/ 69799 w 69798"/>
                <a:gd name="connsiteY2" fmla="*/ 72985 h 80088"/>
                <a:gd name="connsiteX3" fmla="*/ 69799 w 69798"/>
                <a:gd name="connsiteY3" fmla="*/ 7104 h 80088"/>
                <a:gd name="connsiteX4" fmla="*/ 62695 w 69798"/>
                <a:gd name="connsiteY4" fmla="*/ 0 h 80088"/>
                <a:gd name="connsiteX5" fmla="*/ 7104 w 69798"/>
                <a:gd name="connsiteY5" fmla="*/ 0 h 80088"/>
                <a:gd name="connsiteX6" fmla="*/ 0 w 69798"/>
                <a:gd name="connsiteY6" fmla="*/ 7104 h 80088"/>
                <a:gd name="connsiteX7" fmla="*/ 0 w 69798"/>
                <a:gd name="connsiteY7" fmla="*/ 72985 h 80088"/>
                <a:gd name="connsiteX8" fmla="*/ 7104 w 69798"/>
                <a:gd name="connsiteY8" fmla="*/ 80089 h 80088"/>
                <a:gd name="connsiteX9" fmla="*/ 14207 w 69798"/>
                <a:gd name="connsiteY9" fmla="*/ 14207 h 80088"/>
                <a:gd name="connsiteX10" fmla="*/ 55591 w 69798"/>
                <a:gd name="connsiteY10" fmla="*/ 14207 h 80088"/>
                <a:gd name="connsiteX11" fmla="*/ 55591 w 69798"/>
                <a:gd name="connsiteY11" fmla="*/ 65881 h 80088"/>
                <a:gd name="connsiteX12" fmla="*/ 14207 w 69798"/>
                <a:gd name="connsiteY12" fmla="*/ 65881 h 80088"/>
                <a:gd name="connsiteX13" fmla="*/ 14207 w 69798"/>
                <a:gd name="connsiteY13" fmla="*/ 14207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7104" y="80089"/>
                  </a:moveTo>
                  <a:lnTo>
                    <a:pt x="62695" y="80089"/>
                  </a:lnTo>
                  <a:cubicBezTo>
                    <a:pt x="66612" y="80089"/>
                    <a:pt x="69799" y="76902"/>
                    <a:pt x="69799" y="72985"/>
                  </a:cubicBezTo>
                  <a:lnTo>
                    <a:pt x="69799" y="7104"/>
                  </a:lnTo>
                  <a:cubicBezTo>
                    <a:pt x="69799" y="3186"/>
                    <a:pt x="66612" y="0"/>
                    <a:pt x="62695" y="0"/>
                  </a:cubicBezTo>
                  <a:lnTo>
                    <a:pt x="7104" y="0"/>
                  </a:lnTo>
                  <a:cubicBezTo>
                    <a:pt x="3187" y="0"/>
                    <a:pt x="0" y="3186"/>
                    <a:pt x="0" y="7104"/>
                  </a:cubicBezTo>
                  <a:lnTo>
                    <a:pt x="0" y="72985"/>
                  </a:lnTo>
                  <a:cubicBezTo>
                    <a:pt x="0" y="76902"/>
                    <a:pt x="3187" y="80089"/>
                    <a:pt x="7104" y="80089"/>
                  </a:cubicBezTo>
                  <a:close/>
                  <a:moveTo>
                    <a:pt x="14207" y="14207"/>
                  </a:moveTo>
                  <a:lnTo>
                    <a:pt x="55591" y="14207"/>
                  </a:lnTo>
                  <a:lnTo>
                    <a:pt x="55591" y="65881"/>
                  </a:lnTo>
                  <a:lnTo>
                    <a:pt x="14207" y="65881"/>
                  </a:lnTo>
                  <a:lnTo>
                    <a:pt x="14207" y="14207"/>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1137" name="フリーフォーム: 図形 55"/>
            <p:cNvSpPr/>
            <p:nvPr/>
          </p:nvSpPr>
          <p:spPr>
            <a:xfrm>
              <a:off x="8446358" y="6693015"/>
              <a:ext cx="69798" cy="80088"/>
            </a:xfrm>
            <a:custGeom>
              <a:avLst/>
              <a:gdLst>
                <a:gd name="connsiteX0" fmla="*/ 7104 w 69798"/>
                <a:gd name="connsiteY0" fmla="*/ 80089 h 80088"/>
                <a:gd name="connsiteX1" fmla="*/ 62695 w 69798"/>
                <a:gd name="connsiteY1" fmla="*/ 80089 h 80088"/>
                <a:gd name="connsiteX2" fmla="*/ 69799 w 69798"/>
                <a:gd name="connsiteY2" fmla="*/ 72985 h 80088"/>
                <a:gd name="connsiteX3" fmla="*/ 69799 w 69798"/>
                <a:gd name="connsiteY3" fmla="*/ 7104 h 80088"/>
                <a:gd name="connsiteX4" fmla="*/ 62695 w 69798"/>
                <a:gd name="connsiteY4" fmla="*/ 0 h 80088"/>
                <a:gd name="connsiteX5" fmla="*/ 7104 w 69798"/>
                <a:gd name="connsiteY5" fmla="*/ 0 h 80088"/>
                <a:gd name="connsiteX6" fmla="*/ 0 w 69798"/>
                <a:gd name="connsiteY6" fmla="*/ 7104 h 80088"/>
                <a:gd name="connsiteX7" fmla="*/ 0 w 69798"/>
                <a:gd name="connsiteY7" fmla="*/ 72985 h 80088"/>
                <a:gd name="connsiteX8" fmla="*/ 7104 w 69798"/>
                <a:gd name="connsiteY8" fmla="*/ 80089 h 80088"/>
                <a:gd name="connsiteX9" fmla="*/ 55591 w 69798"/>
                <a:gd name="connsiteY9" fmla="*/ 14207 h 80088"/>
                <a:gd name="connsiteX10" fmla="*/ 55591 w 69798"/>
                <a:gd name="connsiteY10" fmla="*/ 65881 h 80088"/>
                <a:gd name="connsiteX11" fmla="*/ 14207 w 69798"/>
                <a:gd name="connsiteY11" fmla="*/ 65881 h 80088"/>
                <a:gd name="connsiteX12" fmla="*/ 14207 w 69798"/>
                <a:gd name="connsiteY12" fmla="*/ 14207 h 80088"/>
                <a:gd name="connsiteX13" fmla="*/ 55591 w 69798"/>
                <a:gd name="connsiteY13" fmla="*/ 14207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7104" y="80089"/>
                  </a:moveTo>
                  <a:lnTo>
                    <a:pt x="62695" y="80089"/>
                  </a:lnTo>
                  <a:cubicBezTo>
                    <a:pt x="66612" y="80089"/>
                    <a:pt x="69799" y="76902"/>
                    <a:pt x="69799" y="72985"/>
                  </a:cubicBezTo>
                  <a:lnTo>
                    <a:pt x="69799" y="7104"/>
                  </a:lnTo>
                  <a:cubicBezTo>
                    <a:pt x="69799" y="3186"/>
                    <a:pt x="66612" y="0"/>
                    <a:pt x="62695" y="0"/>
                  </a:cubicBezTo>
                  <a:lnTo>
                    <a:pt x="7104" y="0"/>
                  </a:lnTo>
                  <a:cubicBezTo>
                    <a:pt x="3186" y="0"/>
                    <a:pt x="0" y="3186"/>
                    <a:pt x="0" y="7104"/>
                  </a:cubicBezTo>
                  <a:lnTo>
                    <a:pt x="0" y="72985"/>
                  </a:lnTo>
                  <a:cubicBezTo>
                    <a:pt x="0" y="76902"/>
                    <a:pt x="3186" y="80089"/>
                    <a:pt x="7104" y="80089"/>
                  </a:cubicBezTo>
                  <a:close/>
                  <a:moveTo>
                    <a:pt x="55591" y="14207"/>
                  </a:moveTo>
                  <a:lnTo>
                    <a:pt x="55591" y="65881"/>
                  </a:lnTo>
                  <a:lnTo>
                    <a:pt x="14207" y="65881"/>
                  </a:lnTo>
                  <a:lnTo>
                    <a:pt x="14207" y="14207"/>
                  </a:lnTo>
                  <a:lnTo>
                    <a:pt x="55591" y="14207"/>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1138" name="フリーフォーム: 図形 56"/>
            <p:cNvSpPr/>
            <p:nvPr/>
          </p:nvSpPr>
          <p:spPr>
            <a:xfrm>
              <a:off x="8524924" y="6693015"/>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14207 w 69798"/>
                <a:gd name="connsiteY9" fmla="*/ 65881 h 80088"/>
                <a:gd name="connsiteX10" fmla="*/ 14207 w 69798"/>
                <a:gd name="connsiteY10" fmla="*/ 14207 h 80088"/>
                <a:gd name="connsiteX11" fmla="*/ 55591 w 69798"/>
                <a:gd name="connsiteY11" fmla="*/ 14207 h 80088"/>
                <a:gd name="connsiteX12" fmla="*/ 55591 w 69798"/>
                <a:gd name="connsiteY12" fmla="*/ 65881 h 80088"/>
                <a:gd name="connsiteX13" fmla="*/ 14207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7" y="0"/>
                    <a:pt x="0" y="3186"/>
                    <a:pt x="0" y="7104"/>
                  </a:cubicBezTo>
                  <a:lnTo>
                    <a:pt x="0" y="72985"/>
                  </a:lnTo>
                  <a:cubicBezTo>
                    <a:pt x="0" y="76902"/>
                    <a:pt x="3187" y="80089"/>
                    <a:pt x="7104" y="80089"/>
                  </a:cubicBezTo>
                  <a:lnTo>
                    <a:pt x="62695" y="80089"/>
                  </a:lnTo>
                  <a:cubicBezTo>
                    <a:pt x="66612" y="80089"/>
                    <a:pt x="69799" y="76902"/>
                    <a:pt x="69799" y="72985"/>
                  </a:cubicBezTo>
                  <a:lnTo>
                    <a:pt x="69799" y="7104"/>
                  </a:lnTo>
                  <a:cubicBezTo>
                    <a:pt x="69799" y="3186"/>
                    <a:pt x="66612" y="0"/>
                    <a:pt x="62695" y="0"/>
                  </a:cubicBezTo>
                  <a:close/>
                  <a:moveTo>
                    <a:pt x="14207" y="65881"/>
                  </a:moveTo>
                  <a:lnTo>
                    <a:pt x="14207" y="14207"/>
                  </a:lnTo>
                  <a:lnTo>
                    <a:pt x="55591" y="14207"/>
                  </a:lnTo>
                  <a:lnTo>
                    <a:pt x="55591" y="65881"/>
                  </a:lnTo>
                  <a:lnTo>
                    <a:pt x="14207"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1139" name="フリーフォーム: 図形 57"/>
            <p:cNvSpPr/>
            <p:nvPr/>
          </p:nvSpPr>
          <p:spPr>
            <a:xfrm>
              <a:off x="8699268" y="6613048"/>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7" y="0"/>
                    <a:pt x="0" y="3187"/>
                    <a:pt x="0" y="7104"/>
                  </a:cubicBezTo>
                  <a:lnTo>
                    <a:pt x="0" y="72985"/>
                  </a:lnTo>
                  <a:cubicBezTo>
                    <a:pt x="0" y="76902"/>
                    <a:pt x="3187" y="80089"/>
                    <a:pt x="7104" y="80089"/>
                  </a:cubicBezTo>
                  <a:lnTo>
                    <a:pt x="62695" y="80089"/>
                  </a:lnTo>
                  <a:cubicBezTo>
                    <a:pt x="66612" y="80089"/>
                    <a:pt x="69799" y="76902"/>
                    <a:pt x="69799" y="72985"/>
                  </a:cubicBezTo>
                  <a:lnTo>
                    <a:pt x="69799" y="7104"/>
                  </a:lnTo>
                  <a:cubicBezTo>
                    <a:pt x="69799" y="3187"/>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1140" name="フリーフォーム: 図形 58"/>
            <p:cNvSpPr/>
            <p:nvPr/>
          </p:nvSpPr>
          <p:spPr>
            <a:xfrm>
              <a:off x="8777835" y="6613048"/>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8 w 69798"/>
                <a:gd name="connsiteY6" fmla="*/ 72985 h 80088"/>
                <a:gd name="connsiteX7" fmla="*/ 69798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6" y="0"/>
                    <a:pt x="0" y="3187"/>
                    <a:pt x="0" y="7104"/>
                  </a:cubicBezTo>
                  <a:lnTo>
                    <a:pt x="0" y="72985"/>
                  </a:lnTo>
                  <a:cubicBezTo>
                    <a:pt x="0" y="76902"/>
                    <a:pt x="3186" y="80089"/>
                    <a:pt x="7104" y="80089"/>
                  </a:cubicBezTo>
                  <a:lnTo>
                    <a:pt x="62695" y="80089"/>
                  </a:lnTo>
                  <a:cubicBezTo>
                    <a:pt x="66612" y="80089"/>
                    <a:pt x="69798" y="76902"/>
                    <a:pt x="69798" y="72985"/>
                  </a:cubicBezTo>
                  <a:lnTo>
                    <a:pt x="69798" y="7104"/>
                  </a:lnTo>
                  <a:cubicBezTo>
                    <a:pt x="69798" y="3187"/>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1141" name="フリーフォーム: 図形 59"/>
            <p:cNvSpPr/>
            <p:nvPr/>
          </p:nvSpPr>
          <p:spPr>
            <a:xfrm>
              <a:off x="8856401" y="6613048"/>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8 w 69798"/>
                <a:gd name="connsiteY6" fmla="*/ 72985 h 80088"/>
                <a:gd name="connsiteX7" fmla="*/ 69798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7" y="0"/>
                    <a:pt x="0" y="3187"/>
                    <a:pt x="0" y="7104"/>
                  </a:cubicBezTo>
                  <a:lnTo>
                    <a:pt x="0" y="72985"/>
                  </a:lnTo>
                  <a:cubicBezTo>
                    <a:pt x="0" y="76902"/>
                    <a:pt x="3187" y="80089"/>
                    <a:pt x="7104" y="80089"/>
                  </a:cubicBezTo>
                  <a:lnTo>
                    <a:pt x="62695" y="80089"/>
                  </a:lnTo>
                  <a:cubicBezTo>
                    <a:pt x="66612" y="80089"/>
                    <a:pt x="69798" y="76902"/>
                    <a:pt x="69798" y="72985"/>
                  </a:cubicBezTo>
                  <a:lnTo>
                    <a:pt x="69798" y="7104"/>
                  </a:lnTo>
                  <a:cubicBezTo>
                    <a:pt x="69798" y="3187"/>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1142" name="フリーフォーム: 図形 60"/>
            <p:cNvSpPr/>
            <p:nvPr/>
          </p:nvSpPr>
          <p:spPr>
            <a:xfrm>
              <a:off x="8699268" y="6795978"/>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7" y="0"/>
                    <a:pt x="0" y="3186"/>
                    <a:pt x="0" y="7104"/>
                  </a:cubicBezTo>
                  <a:lnTo>
                    <a:pt x="0" y="72985"/>
                  </a:lnTo>
                  <a:cubicBezTo>
                    <a:pt x="0" y="76902"/>
                    <a:pt x="3187" y="80089"/>
                    <a:pt x="7104" y="80089"/>
                  </a:cubicBezTo>
                  <a:lnTo>
                    <a:pt x="62695" y="80089"/>
                  </a:lnTo>
                  <a:cubicBezTo>
                    <a:pt x="66612" y="80089"/>
                    <a:pt x="69799" y="76902"/>
                    <a:pt x="69799" y="72985"/>
                  </a:cubicBezTo>
                  <a:lnTo>
                    <a:pt x="69799" y="7104"/>
                  </a:lnTo>
                  <a:cubicBezTo>
                    <a:pt x="69799" y="3186"/>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1143" name="フリーフォーム: 図形 61"/>
            <p:cNvSpPr/>
            <p:nvPr/>
          </p:nvSpPr>
          <p:spPr>
            <a:xfrm>
              <a:off x="8777835" y="6795978"/>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8 w 69798"/>
                <a:gd name="connsiteY6" fmla="*/ 72985 h 80088"/>
                <a:gd name="connsiteX7" fmla="*/ 69798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6" y="0"/>
                    <a:pt x="0" y="3186"/>
                    <a:pt x="0" y="7104"/>
                  </a:cubicBezTo>
                  <a:lnTo>
                    <a:pt x="0" y="72985"/>
                  </a:lnTo>
                  <a:cubicBezTo>
                    <a:pt x="0" y="76902"/>
                    <a:pt x="3186" y="80089"/>
                    <a:pt x="7104" y="80089"/>
                  </a:cubicBezTo>
                  <a:lnTo>
                    <a:pt x="62695" y="80089"/>
                  </a:lnTo>
                  <a:cubicBezTo>
                    <a:pt x="66612" y="80089"/>
                    <a:pt x="69798" y="76902"/>
                    <a:pt x="69798" y="72985"/>
                  </a:cubicBezTo>
                  <a:lnTo>
                    <a:pt x="69798" y="7104"/>
                  </a:lnTo>
                  <a:cubicBezTo>
                    <a:pt x="69798" y="3186"/>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1144" name="フリーフォーム: 図形 62"/>
            <p:cNvSpPr/>
            <p:nvPr/>
          </p:nvSpPr>
          <p:spPr>
            <a:xfrm>
              <a:off x="8856401" y="6795978"/>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8 w 69798"/>
                <a:gd name="connsiteY6" fmla="*/ 72985 h 80088"/>
                <a:gd name="connsiteX7" fmla="*/ 69798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7" y="0"/>
                    <a:pt x="0" y="3186"/>
                    <a:pt x="0" y="7104"/>
                  </a:cubicBezTo>
                  <a:lnTo>
                    <a:pt x="0" y="72985"/>
                  </a:lnTo>
                  <a:cubicBezTo>
                    <a:pt x="0" y="76902"/>
                    <a:pt x="3187" y="80089"/>
                    <a:pt x="7104" y="80089"/>
                  </a:cubicBezTo>
                  <a:lnTo>
                    <a:pt x="62695" y="80089"/>
                  </a:lnTo>
                  <a:cubicBezTo>
                    <a:pt x="66612" y="80089"/>
                    <a:pt x="69798" y="76902"/>
                    <a:pt x="69798" y="72985"/>
                  </a:cubicBezTo>
                  <a:lnTo>
                    <a:pt x="69798" y="7104"/>
                  </a:lnTo>
                  <a:cubicBezTo>
                    <a:pt x="69798" y="3186"/>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1145" name="フリーフォーム: 図形 63"/>
            <p:cNvSpPr/>
            <p:nvPr/>
          </p:nvSpPr>
          <p:spPr>
            <a:xfrm>
              <a:off x="8699268" y="6892527"/>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7" y="0"/>
                    <a:pt x="0" y="3187"/>
                    <a:pt x="0" y="7104"/>
                  </a:cubicBezTo>
                  <a:lnTo>
                    <a:pt x="0" y="72985"/>
                  </a:lnTo>
                  <a:cubicBezTo>
                    <a:pt x="0" y="76902"/>
                    <a:pt x="3187" y="80089"/>
                    <a:pt x="7104" y="80089"/>
                  </a:cubicBezTo>
                  <a:lnTo>
                    <a:pt x="62695" y="80089"/>
                  </a:lnTo>
                  <a:cubicBezTo>
                    <a:pt x="66612" y="80089"/>
                    <a:pt x="69799" y="76902"/>
                    <a:pt x="69799" y="72985"/>
                  </a:cubicBezTo>
                  <a:lnTo>
                    <a:pt x="69799" y="7104"/>
                  </a:lnTo>
                  <a:cubicBezTo>
                    <a:pt x="69799" y="3187"/>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1146" name="フリーフォーム: 図形 64"/>
            <p:cNvSpPr/>
            <p:nvPr/>
          </p:nvSpPr>
          <p:spPr>
            <a:xfrm>
              <a:off x="8777835" y="6892527"/>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8 w 69798"/>
                <a:gd name="connsiteY6" fmla="*/ 72985 h 80088"/>
                <a:gd name="connsiteX7" fmla="*/ 69798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6" y="0"/>
                    <a:pt x="0" y="3187"/>
                    <a:pt x="0" y="7104"/>
                  </a:cubicBezTo>
                  <a:lnTo>
                    <a:pt x="0" y="72985"/>
                  </a:lnTo>
                  <a:cubicBezTo>
                    <a:pt x="0" y="76902"/>
                    <a:pt x="3186" y="80089"/>
                    <a:pt x="7104" y="80089"/>
                  </a:cubicBezTo>
                  <a:lnTo>
                    <a:pt x="62695" y="80089"/>
                  </a:lnTo>
                  <a:cubicBezTo>
                    <a:pt x="66612" y="80089"/>
                    <a:pt x="69798" y="76902"/>
                    <a:pt x="69798" y="72985"/>
                  </a:cubicBezTo>
                  <a:lnTo>
                    <a:pt x="69798" y="7104"/>
                  </a:lnTo>
                  <a:cubicBezTo>
                    <a:pt x="69798" y="3187"/>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1147" name="フリーフォーム: 図形 65"/>
            <p:cNvSpPr/>
            <p:nvPr/>
          </p:nvSpPr>
          <p:spPr>
            <a:xfrm>
              <a:off x="8856401" y="6892527"/>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8 w 69798"/>
                <a:gd name="connsiteY6" fmla="*/ 72985 h 80088"/>
                <a:gd name="connsiteX7" fmla="*/ 69798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7" y="0"/>
                    <a:pt x="0" y="3187"/>
                    <a:pt x="0" y="7104"/>
                  </a:cubicBezTo>
                  <a:lnTo>
                    <a:pt x="0" y="72985"/>
                  </a:lnTo>
                  <a:cubicBezTo>
                    <a:pt x="0" y="76902"/>
                    <a:pt x="3187" y="80089"/>
                    <a:pt x="7104" y="80089"/>
                  </a:cubicBezTo>
                  <a:lnTo>
                    <a:pt x="62695" y="80089"/>
                  </a:lnTo>
                  <a:cubicBezTo>
                    <a:pt x="66612" y="80089"/>
                    <a:pt x="69798" y="76902"/>
                    <a:pt x="69798" y="72985"/>
                  </a:cubicBezTo>
                  <a:lnTo>
                    <a:pt x="69798" y="7104"/>
                  </a:lnTo>
                  <a:cubicBezTo>
                    <a:pt x="69798" y="3187"/>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1148" name="フリーフォーム: 図形 66"/>
            <p:cNvSpPr/>
            <p:nvPr/>
          </p:nvSpPr>
          <p:spPr>
            <a:xfrm>
              <a:off x="8112546" y="6795978"/>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6" y="0"/>
                    <a:pt x="0" y="3186"/>
                    <a:pt x="0" y="7104"/>
                  </a:cubicBezTo>
                  <a:lnTo>
                    <a:pt x="0" y="72985"/>
                  </a:lnTo>
                  <a:cubicBezTo>
                    <a:pt x="0" y="76902"/>
                    <a:pt x="3186" y="80089"/>
                    <a:pt x="7104" y="80089"/>
                  </a:cubicBezTo>
                  <a:lnTo>
                    <a:pt x="62695" y="80089"/>
                  </a:lnTo>
                  <a:cubicBezTo>
                    <a:pt x="66612" y="80089"/>
                    <a:pt x="69799" y="76902"/>
                    <a:pt x="69799" y="72985"/>
                  </a:cubicBezTo>
                  <a:lnTo>
                    <a:pt x="69799" y="7104"/>
                  </a:lnTo>
                  <a:cubicBezTo>
                    <a:pt x="69799" y="3186"/>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1149" name="フリーフォーム: 図形 67"/>
            <p:cNvSpPr/>
            <p:nvPr/>
          </p:nvSpPr>
          <p:spPr>
            <a:xfrm>
              <a:off x="8191113" y="6795978"/>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6" y="0"/>
                    <a:pt x="0" y="3186"/>
                    <a:pt x="0" y="7104"/>
                  </a:cubicBezTo>
                  <a:lnTo>
                    <a:pt x="0" y="72985"/>
                  </a:lnTo>
                  <a:cubicBezTo>
                    <a:pt x="0" y="76902"/>
                    <a:pt x="3186" y="80089"/>
                    <a:pt x="7104" y="80089"/>
                  </a:cubicBezTo>
                  <a:lnTo>
                    <a:pt x="62695" y="80089"/>
                  </a:lnTo>
                  <a:cubicBezTo>
                    <a:pt x="66612" y="80089"/>
                    <a:pt x="69799" y="76902"/>
                    <a:pt x="69799" y="72985"/>
                  </a:cubicBezTo>
                  <a:lnTo>
                    <a:pt x="69799" y="7104"/>
                  </a:lnTo>
                  <a:cubicBezTo>
                    <a:pt x="69799" y="3186"/>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1150" name="フリーフォーム: 図形 68"/>
            <p:cNvSpPr/>
            <p:nvPr/>
          </p:nvSpPr>
          <p:spPr>
            <a:xfrm>
              <a:off x="8269679" y="6795978"/>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6" y="0"/>
                    <a:pt x="0" y="3186"/>
                    <a:pt x="0" y="7104"/>
                  </a:cubicBezTo>
                  <a:lnTo>
                    <a:pt x="0" y="72985"/>
                  </a:lnTo>
                  <a:cubicBezTo>
                    <a:pt x="0" y="76902"/>
                    <a:pt x="3186" y="80089"/>
                    <a:pt x="7104" y="80089"/>
                  </a:cubicBezTo>
                  <a:lnTo>
                    <a:pt x="62695" y="80089"/>
                  </a:lnTo>
                  <a:cubicBezTo>
                    <a:pt x="66612" y="80089"/>
                    <a:pt x="69799" y="76902"/>
                    <a:pt x="69799" y="72985"/>
                  </a:cubicBezTo>
                  <a:lnTo>
                    <a:pt x="69799" y="7104"/>
                  </a:lnTo>
                  <a:cubicBezTo>
                    <a:pt x="69799" y="3186"/>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1151" name="フリーフォーム: 図形 69"/>
            <p:cNvSpPr/>
            <p:nvPr/>
          </p:nvSpPr>
          <p:spPr>
            <a:xfrm>
              <a:off x="8112546" y="6892527"/>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6" y="0"/>
                    <a:pt x="0" y="3187"/>
                    <a:pt x="0" y="7104"/>
                  </a:cubicBezTo>
                  <a:lnTo>
                    <a:pt x="0" y="72985"/>
                  </a:lnTo>
                  <a:cubicBezTo>
                    <a:pt x="0" y="76902"/>
                    <a:pt x="3186" y="80089"/>
                    <a:pt x="7104" y="80089"/>
                  </a:cubicBezTo>
                  <a:lnTo>
                    <a:pt x="62695" y="80089"/>
                  </a:lnTo>
                  <a:cubicBezTo>
                    <a:pt x="66612" y="80089"/>
                    <a:pt x="69799" y="76902"/>
                    <a:pt x="69799" y="72985"/>
                  </a:cubicBezTo>
                  <a:lnTo>
                    <a:pt x="69799" y="7104"/>
                  </a:lnTo>
                  <a:cubicBezTo>
                    <a:pt x="69799" y="3187"/>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1152" name="フリーフォーム: 図形 70"/>
            <p:cNvSpPr/>
            <p:nvPr/>
          </p:nvSpPr>
          <p:spPr>
            <a:xfrm>
              <a:off x="8191113" y="6892527"/>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6" y="0"/>
                    <a:pt x="0" y="3187"/>
                    <a:pt x="0" y="7104"/>
                  </a:cubicBezTo>
                  <a:lnTo>
                    <a:pt x="0" y="72985"/>
                  </a:lnTo>
                  <a:cubicBezTo>
                    <a:pt x="0" y="76902"/>
                    <a:pt x="3186" y="80089"/>
                    <a:pt x="7104" y="80089"/>
                  </a:cubicBezTo>
                  <a:lnTo>
                    <a:pt x="62695" y="80089"/>
                  </a:lnTo>
                  <a:cubicBezTo>
                    <a:pt x="66612" y="80089"/>
                    <a:pt x="69799" y="76902"/>
                    <a:pt x="69799" y="72985"/>
                  </a:cubicBezTo>
                  <a:lnTo>
                    <a:pt x="69799" y="7104"/>
                  </a:lnTo>
                  <a:cubicBezTo>
                    <a:pt x="69799" y="3187"/>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1153" name="フリーフォーム: 図形 71"/>
            <p:cNvSpPr/>
            <p:nvPr/>
          </p:nvSpPr>
          <p:spPr>
            <a:xfrm>
              <a:off x="8269679" y="6892527"/>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6" y="0"/>
                    <a:pt x="0" y="3187"/>
                    <a:pt x="0" y="7104"/>
                  </a:cubicBezTo>
                  <a:lnTo>
                    <a:pt x="0" y="72985"/>
                  </a:lnTo>
                  <a:cubicBezTo>
                    <a:pt x="0" y="76902"/>
                    <a:pt x="3186" y="80089"/>
                    <a:pt x="7104" y="80089"/>
                  </a:cubicBezTo>
                  <a:lnTo>
                    <a:pt x="62695" y="80089"/>
                  </a:lnTo>
                  <a:cubicBezTo>
                    <a:pt x="66612" y="80089"/>
                    <a:pt x="69799" y="76902"/>
                    <a:pt x="69799" y="72985"/>
                  </a:cubicBezTo>
                  <a:lnTo>
                    <a:pt x="69799" y="7104"/>
                  </a:lnTo>
                  <a:cubicBezTo>
                    <a:pt x="69799" y="3187"/>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1154" name="フリーフォーム: 図形 72"/>
            <p:cNvSpPr/>
            <p:nvPr/>
          </p:nvSpPr>
          <p:spPr>
            <a:xfrm>
              <a:off x="8037512" y="6393160"/>
              <a:ext cx="964169" cy="628024"/>
            </a:xfrm>
            <a:custGeom>
              <a:avLst/>
              <a:gdLst>
                <a:gd name="connsiteX0" fmla="*/ 957066 w 964169"/>
                <a:gd name="connsiteY0" fmla="*/ 613817 h 628024"/>
                <a:gd name="connsiteX1" fmla="*/ 933441 w 964169"/>
                <a:gd name="connsiteY1" fmla="*/ 613817 h 628024"/>
                <a:gd name="connsiteX2" fmla="*/ 933441 w 964169"/>
                <a:gd name="connsiteY2" fmla="*/ 384349 h 628024"/>
                <a:gd name="connsiteX3" fmla="*/ 963581 w 964169"/>
                <a:gd name="connsiteY3" fmla="*/ 384349 h 628024"/>
                <a:gd name="connsiteX4" fmla="*/ 963581 w 964169"/>
                <a:gd name="connsiteY4" fmla="*/ 337931 h 628024"/>
                <a:gd name="connsiteX5" fmla="*/ 933441 w 964169"/>
                <a:gd name="connsiteY5" fmla="*/ 337931 h 628024"/>
                <a:gd name="connsiteX6" fmla="*/ 933441 w 964169"/>
                <a:gd name="connsiteY6" fmla="*/ 179966 h 628024"/>
                <a:gd name="connsiteX7" fmla="*/ 963581 w 964169"/>
                <a:gd name="connsiteY7" fmla="*/ 179966 h 628024"/>
                <a:gd name="connsiteX8" fmla="*/ 963581 w 964169"/>
                <a:gd name="connsiteY8" fmla="*/ 133549 h 628024"/>
                <a:gd name="connsiteX9" fmla="*/ 927880 w 964169"/>
                <a:gd name="connsiteY9" fmla="*/ 133549 h 628024"/>
                <a:gd name="connsiteX10" fmla="*/ 927880 w 964169"/>
                <a:gd name="connsiteY10" fmla="*/ 87030 h 628024"/>
                <a:gd name="connsiteX11" fmla="*/ 920776 w 964169"/>
                <a:gd name="connsiteY11" fmla="*/ 79926 h 628024"/>
                <a:gd name="connsiteX12" fmla="*/ 638132 w 964169"/>
                <a:gd name="connsiteY12" fmla="*/ 79926 h 628024"/>
                <a:gd name="connsiteX13" fmla="*/ 638132 w 964169"/>
                <a:gd name="connsiteY13" fmla="*/ 7104 h 628024"/>
                <a:gd name="connsiteX14" fmla="*/ 631028 w 964169"/>
                <a:gd name="connsiteY14" fmla="*/ 0 h 628024"/>
                <a:gd name="connsiteX15" fmla="*/ 333141 w 964169"/>
                <a:gd name="connsiteY15" fmla="*/ 0 h 628024"/>
                <a:gd name="connsiteX16" fmla="*/ 326038 w 964169"/>
                <a:gd name="connsiteY16" fmla="*/ 7104 h 628024"/>
                <a:gd name="connsiteX17" fmla="*/ 326038 w 964169"/>
                <a:gd name="connsiteY17" fmla="*/ 79926 h 628024"/>
                <a:gd name="connsiteX18" fmla="*/ 43393 w 964169"/>
                <a:gd name="connsiteY18" fmla="*/ 79926 h 628024"/>
                <a:gd name="connsiteX19" fmla="*/ 36290 w 964169"/>
                <a:gd name="connsiteY19" fmla="*/ 87030 h 628024"/>
                <a:gd name="connsiteX20" fmla="*/ 36290 w 964169"/>
                <a:gd name="connsiteY20" fmla="*/ 133305 h 628024"/>
                <a:gd name="connsiteX21" fmla="*/ 36310 w 964169"/>
                <a:gd name="connsiteY21" fmla="*/ 133549 h 628024"/>
                <a:gd name="connsiteX22" fmla="*/ 589 w 964169"/>
                <a:gd name="connsiteY22" fmla="*/ 133549 h 628024"/>
                <a:gd name="connsiteX23" fmla="*/ 589 w 964169"/>
                <a:gd name="connsiteY23" fmla="*/ 179966 h 628024"/>
                <a:gd name="connsiteX24" fmla="*/ 30728 w 964169"/>
                <a:gd name="connsiteY24" fmla="*/ 179966 h 628024"/>
                <a:gd name="connsiteX25" fmla="*/ 30728 w 964169"/>
                <a:gd name="connsiteY25" fmla="*/ 337931 h 628024"/>
                <a:gd name="connsiteX26" fmla="*/ 589 w 964169"/>
                <a:gd name="connsiteY26" fmla="*/ 337931 h 628024"/>
                <a:gd name="connsiteX27" fmla="*/ 589 w 964169"/>
                <a:gd name="connsiteY27" fmla="*/ 384349 h 628024"/>
                <a:gd name="connsiteX28" fmla="*/ 30728 w 964169"/>
                <a:gd name="connsiteY28" fmla="*/ 384349 h 628024"/>
                <a:gd name="connsiteX29" fmla="*/ 30728 w 964169"/>
                <a:gd name="connsiteY29" fmla="*/ 613817 h 628024"/>
                <a:gd name="connsiteX30" fmla="*/ 7104 w 964169"/>
                <a:gd name="connsiteY30" fmla="*/ 613817 h 628024"/>
                <a:gd name="connsiteX31" fmla="*/ 0 w 964169"/>
                <a:gd name="connsiteY31" fmla="*/ 620921 h 628024"/>
                <a:gd name="connsiteX32" fmla="*/ 7104 w 964169"/>
                <a:gd name="connsiteY32" fmla="*/ 628025 h 628024"/>
                <a:gd name="connsiteX33" fmla="*/ 957066 w 964169"/>
                <a:gd name="connsiteY33" fmla="*/ 628025 h 628024"/>
                <a:gd name="connsiteX34" fmla="*/ 964169 w 964169"/>
                <a:gd name="connsiteY34" fmla="*/ 620921 h 628024"/>
                <a:gd name="connsiteX35" fmla="*/ 957066 w 964169"/>
                <a:gd name="connsiteY35" fmla="*/ 613817 h 628024"/>
                <a:gd name="connsiteX36" fmla="*/ 44936 w 964169"/>
                <a:gd name="connsiteY36" fmla="*/ 613817 h 628024"/>
                <a:gd name="connsiteX37" fmla="*/ 44936 w 964169"/>
                <a:gd name="connsiteY37" fmla="*/ 384349 h 628024"/>
                <a:gd name="connsiteX38" fmla="*/ 326017 w 964169"/>
                <a:gd name="connsiteY38" fmla="*/ 384349 h 628024"/>
                <a:gd name="connsiteX39" fmla="*/ 326017 w 964169"/>
                <a:gd name="connsiteY39" fmla="*/ 613817 h 628024"/>
                <a:gd name="connsiteX40" fmla="*/ 44936 w 964169"/>
                <a:gd name="connsiteY40" fmla="*/ 613817 h 628024"/>
                <a:gd name="connsiteX41" fmla="*/ 110492 w 964169"/>
                <a:gd name="connsiteY41" fmla="*/ 94134 h 628024"/>
                <a:gd name="connsiteX42" fmla="*/ 156869 w 964169"/>
                <a:gd name="connsiteY42" fmla="*/ 94134 h 628024"/>
                <a:gd name="connsiteX43" fmla="*/ 156869 w 964169"/>
                <a:gd name="connsiteY43" fmla="*/ 133305 h 628024"/>
                <a:gd name="connsiteX44" fmla="*/ 156889 w 964169"/>
                <a:gd name="connsiteY44" fmla="*/ 133549 h 628024"/>
                <a:gd name="connsiteX45" fmla="*/ 110452 w 964169"/>
                <a:gd name="connsiteY45" fmla="*/ 133549 h 628024"/>
                <a:gd name="connsiteX46" fmla="*/ 110472 w 964169"/>
                <a:gd name="connsiteY46" fmla="*/ 133305 h 628024"/>
                <a:gd name="connsiteX47" fmla="*/ 110472 w 964169"/>
                <a:gd name="connsiteY47" fmla="*/ 94134 h 628024"/>
                <a:gd name="connsiteX48" fmla="*/ 231660 w 964169"/>
                <a:gd name="connsiteY48" fmla="*/ 94134 h 628024"/>
                <a:gd name="connsiteX49" fmla="*/ 278037 w 964169"/>
                <a:gd name="connsiteY49" fmla="*/ 94134 h 628024"/>
                <a:gd name="connsiteX50" fmla="*/ 278037 w 964169"/>
                <a:gd name="connsiteY50" fmla="*/ 133305 h 628024"/>
                <a:gd name="connsiteX51" fmla="*/ 278058 w 964169"/>
                <a:gd name="connsiteY51" fmla="*/ 133549 h 628024"/>
                <a:gd name="connsiteX52" fmla="*/ 231620 w 964169"/>
                <a:gd name="connsiteY52" fmla="*/ 133549 h 628024"/>
                <a:gd name="connsiteX53" fmla="*/ 231640 w 964169"/>
                <a:gd name="connsiteY53" fmla="*/ 133305 h 628024"/>
                <a:gd name="connsiteX54" fmla="*/ 231640 w 964169"/>
                <a:gd name="connsiteY54" fmla="*/ 94134 h 628024"/>
                <a:gd name="connsiteX55" fmla="*/ 217473 w 964169"/>
                <a:gd name="connsiteY55" fmla="*/ 133549 h 628024"/>
                <a:gd name="connsiteX56" fmla="*/ 171036 w 964169"/>
                <a:gd name="connsiteY56" fmla="*/ 133549 h 628024"/>
                <a:gd name="connsiteX57" fmla="*/ 171056 w 964169"/>
                <a:gd name="connsiteY57" fmla="*/ 133305 h 628024"/>
                <a:gd name="connsiteX58" fmla="*/ 171056 w 964169"/>
                <a:gd name="connsiteY58" fmla="*/ 94134 h 628024"/>
                <a:gd name="connsiteX59" fmla="*/ 217433 w 964169"/>
                <a:gd name="connsiteY59" fmla="*/ 94134 h 628024"/>
                <a:gd name="connsiteX60" fmla="*/ 217433 w 964169"/>
                <a:gd name="connsiteY60" fmla="*/ 133305 h 628024"/>
                <a:gd name="connsiteX61" fmla="*/ 217453 w 964169"/>
                <a:gd name="connsiteY61" fmla="*/ 133549 h 628024"/>
                <a:gd name="connsiteX62" fmla="*/ 326017 w 964169"/>
                <a:gd name="connsiteY62" fmla="*/ 179966 h 628024"/>
                <a:gd name="connsiteX63" fmla="*/ 326017 w 964169"/>
                <a:gd name="connsiteY63" fmla="*/ 337931 h 628024"/>
                <a:gd name="connsiteX64" fmla="*/ 44936 w 964169"/>
                <a:gd name="connsiteY64" fmla="*/ 337931 h 628024"/>
                <a:gd name="connsiteX65" fmla="*/ 44936 w 964169"/>
                <a:gd name="connsiteY65" fmla="*/ 179966 h 628024"/>
                <a:gd name="connsiteX66" fmla="*/ 326017 w 964169"/>
                <a:gd name="connsiteY66" fmla="*/ 179966 h 628024"/>
                <a:gd name="connsiteX67" fmla="*/ 340225 w 964169"/>
                <a:gd name="connsiteY67" fmla="*/ 14207 h 628024"/>
                <a:gd name="connsiteX68" fmla="*/ 623904 w 964169"/>
                <a:gd name="connsiteY68" fmla="*/ 14207 h 628024"/>
                <a:gd name="connsiteX69" fmla="*/ 623904 w 964169"/>
                <a:gd name="connsiteY69" fmla="*/ 613817 h 628024"/>
                <a:gd name="connsiteX70" fmla="*/ 569815 w 964169"/>
                <a:gd name="connsiteY70" fmla="*/ 613817 h 628024"/>
                <a:gd name="connsiteX71" fmla="*/ 569815 w 964169"/>
                <a:gd name="connsiteY71" fmla="*/ 488631 h 628024"/>
                <a:gd name="connsiteX72" fmla="*/ 578603 w 964169"/>
                <a:gd name="connsiteY72" fmla="*/ 488631 h 628024"/>
                <a:gd name="connsiteX73" fmla="*/ 578603 w 964169"/>
                <a:gd name="connsiteY73" fmla="*/ 458592 h 628024"/>
                <a:gd name="connsiteX74" fmla="*/ 385526 w 964169"/>
                <a:gd name="connsiteY74" fmla="*/ 458592 h 628024"/>
                <a:gd name="connsiteX75" fmla="*/ 385526 w 964169"/>
                <a:gd name="connsiteY75" fmla="*/ 488631 h 628024"/>
                <a:gd name="connsiteX76" fmla="*/ 394314 w 964169"/>
                <a:gd name="connsiteY76" fmla="*/ 488631 h 628024"/>
                <a:gd name="connsiteX77" fmla="*/ 394314 w 964169"/>
                <a:gd name="connsiteY77" fmla="*/ 613817 h 628024"/>
                <a:gd name="connsiteX78" fmla="*/ 340225 w 964169"/>
                <a:gd name="connsiteY78" fmla="*/ 613817 h 628024"/>
                <a:gd name="connsiteX79" fmla="*/ 340225 w 964169"/>
                <a:gd name="connsiteY79" fmla="*/ 14207 h 628024"/>
                <a:gd name="connsiteX80" fmla="*/ 690922 w 964169"/>
                <a:gd name="connsiteY80" fmla="*/ 94134 h 628024"/>
                <a:gd name="connsiteX81" fmla="*/ 737299 w 964169"/>
                <a:gd name="connsiteY81" fmla="*/ 94134 h 628024"/>
                <a:gd name="connsiteX82" fmla="*/ 737299 w 964169"/>
                <a:gd name="connsiteY82" fmla="*/ 133305 h 628024"/>
                <a:gd name="connsiteX83" fmla="*/ 737319 w 964169"/>
                <a:gd name="connsiteY83" fmla="*/ 133549 h 628024"/>
                <a:gd name="connsiteX84" fmla="*/ 690882 w 964169"/>
                <a:gd name="connsiteY84" fmla="*/ 133549 h 628024"/>
                <a:gd name="connsiteX85" fmla="*/ 690902 w 964169"/>
                <a:gd name="connsiteY85" fmla="*/ 133305 h 628024"/>
                <a:gd name="connsiteX86" fmla="*/ 690902 w 964169"/>
                <a:gd name="connsiteY86" fmla="*/ 94134 h 628024"/>
                <a:gd name="connsiteX87" fmla="*/ 812090 w 964169"/>
                <a:gd name="connsiteY87" fmla="*/ 94134 h 628024"/>
                <a:gd name="connsiteX88" fmla="*/ 858467 w 964169"/>
                <a:gd name="connsiteY88" fmla="*/ 94134 h 628024"/>
                <a:gd name="connsiteX89" fmla="*/ 858467 w 964169"/>
                <a:gd name="connsiteY89" fmla="*/ 133305 h 628024"/>
                <a:gd name="connsiteX90" fmla="*/ 858487 w 964169"/>
                <a:gd name="connsiteY90" fmla="*/ 133549 h 628024"/>
                <a:gd name="connsiteX91" fmla="*/ 812050 w 964169"/>
                <a:gd name="connsiteY91" fmla="*/ 133549 h 628024"/>
                <a:gd name="connsiteX92" fmla="*/ 812070 w 964169"/>
                <a:gd name="connsiteY92" fmla="*/ 133305 h 628024"/>
                <a:gd name="connsiteX93" fmla="*/ 812070 w 964169"/>
                <a:gd name="connsiteY93" fmla="*/ 94134 h 628024"/>
                <a:gd name="connsiteX94" fmla="*/ 797903 w 964169"/>
                <a:gd name="connsiteY94" fmla="*/ 133549 h 628024"/>
                <a:gd name="connsiteX95" fmla="*/ 751466 w 964169"/>
                <a:gd name="connsiteY95" fmla="*/ 133549 h 628024"/>
                <a:gd name="connsiteX96" fmla="*/ 751486 w 964169"/>
                <a:gd name="connsiteY96" fmla="*/ 133305 h 628024"/>
                <a:gd name="connsiteX97" fmla="*/ 751486 w 964169"/>
                <a:gd name="connsiteY97" fmla="*/ 94134 h 628024"/>
                <a:gd name="connsiteX98" fmla="*/ 797863 w 964169"/>
                <a:gd name="connsiteY98" fmla="*/ 94134 h 628024"/>
                <a:gd name="connsiteX99" fmla="*/ 797863 w 964169"/>
                <a:gd name="connsiteY99" fmla="*/ 133305 h 628024"/>
                <a:gd name="connsiteX100" fmla="*/ 797883 w 964169"/>
                <a:gd name="connsiteY100" fmla="*/ 133549 h 628024"/>
                <a:gd name="connsiteX101" fmla="*/ 638091 w 964169"/>
                <a:gd name="connsiteY101" fmla="*/ 179966 h 628024"/>
                <a:gd name="connsiteX102" fmla="*/ 919193 w 964169"/>
                <a:gd name="connsiteY102" fmla="*/ 179966 h 628024"/>
                <a:gd name="connsiteX103" fmla="*/ 919193 w 964169"/>
                <a:gd name="connsiteY103" fmla="*/ 337931 h 628024"/>
                <a:gd name="connsiteX104" fmla="*/ 638091 w 964169"/>
                <a:gd name="connsiteY104" fmla="*/ 337931 h 628024"/>
                <a:gd name="connsiteX105" fmla="*/ 638091 w 964169"/>
                <a:gd name="connsiteY105" fmla="*/ 179966 h 628024"/>
                <a:gd name="connsiteX106" fmla="*/ 489158 w 964169"/>
                <a:gd name="connsiteY106" fmla="*/ 613817 h 628024"/>
                <a:gd name="connsiteX107" fmla="*/ 489158 w 964169"/>
                <a:gd name="connsiteY107" fmla="*/ 490234 h 628024"/>
                <a:gd name="connsiteX108" fmla="*/ 555608 w 964169"/>
                <a:gd name="connsiteY108" fmla="*/ 490234 h 628024"/>
                <a:gd name="connsiteX109" fmla="*/ 555608 w 964169"/>
                <a:gd name="connsiteY109" fmla="*/ 613817 h 628024"/>
                <a:gd name="connsiteX110" fmla="*/ 489158 w 964169"/>
                <a:gd name="connsiteY110" fmla="*/ 613817 h 628024"/>
                <a:gd name="connsiteX111" fmla="*/ 408501 w 964169"/>
                <a:gd name="connsiteY111" fmla="*/ 613817 h 628024"/>
                <a:gd name="connsiteX112" fmla="*/ 408501 w 964169"/>
                <a:gd name="connsiteY112" fmla="*/ 490234 h 628024"/>
                <a:gd name="connsiteX113" fmla="*/ 474951 w 964169"/>
                <a:gd name="connsiteY113" fmla="*/ 490234 h 628024"/>
                <a:gd name="connsiteX114" fmla="*/ 474951 w 964169"/>
                <a:gd name="connsiteY114" fmla="*/ 613817 h 628024"/>
                <a:gd name="connsiteX115" fmla="*/ 408501 w 964169"/>
                <a:gd name="connsiteY115" fmla="*/ 613817 h 628024"/>
                <a:gd name="connsiteX116" fmla="*/ 638091 w 964169"/>
                <a:gd name="connsiteY116" fmla="*/ 613817 h 628024"/>
                <a:gd name="connsiteX117" fmla="*/ 638091 w 964169"/>
                <a:gd name="connsiteY117" fmla="*/ 384349 h 628024"/>
                <a:gd name="connsiteX118" fmla="*/ 919193 w 964169"/>
                <a:gd name="connsiteY118" fmla="*/ 384349 h 628024"/>
                <a:gd name="connsiteX119" fmla="*/ 919193 w 964169"/>
                <a:gd name="connsiteY119" fmla="*/ 613817 h 628024"/>
                <a:gd name="connsiteX120" fmla="*/ 638091 w 964169"/>
                <a:gd name="connsiteY120" fmla="*/ 613817 h 628024"/>
                <a:gd name="connsiteX121" fmla="*/ 913632 w 964169"/>
                <a:gd name="connsiteY121" fmla="*/ 133549 h 628024"/>
                <a:gd name="connsiteX122" fmla="*/ 872654 w 964169"/>
                <a:gd name="connsiteY122" fmla="*/ 133549 h 628024"/>
                <a:gd name="connsiteX123" fmla="*/ 872674 w 964169"/>
                <a:gd name="connsiteY123" fmla="*/ 133305 h 628024"/>
                <a:gd name="connsiteX124" fmla="*/ 872674 w 964169"/>
                <a:gd name="connsiteY124" fmla="*/ 94134 h 628024"/>
                <a:gd name="connsiteX125" fmla="*/ 913632 w 964169"/>
                <a:gd name="connsiteY125" fmla="*/ 94134 h 628024"/>
                <a:gd name="connsiteX126" fmla="*/ 913632 w 964169"/>
                <a:gd name="connsiteY126" fmla="*/ 133549 h 628024"/>
                <a:gd name="connsiteX127" fmla="*/ 676715 w 964169"/>
                <a:gd name="connsiteY127" fmla="*/ 94134 h 628024"/>
                <a:gd name="connsiteX128" fmla="*/ 676715 w 964169"/>
                <a:gd name="connsiteY128" fmla="*/ 133305 h 628024"/>
                <a:gd name="connsiteX129" fmla="*/ 676735 w 964169"/>
                <a:gd name="connsiteY129" fmla="*/ 133549 h 628024"/>
                <a:gd name="connsiteX130" fmla="*/ 638091 w 964169"/>
                <a:gd name="connsiteY130" fmla="*/ 133549 h 628024"/>
                <a:gd name="connsiteX131" fmla="*/ 638091 w 964169"/>
                <a:gd name="connsiteY131" fmla="*/ 94134 h 628024"/>
                <a:gd name="connsiteX132" fmla="*/ 676695 w 964169"/>
                <a:gd name="connsiteY132" fmla="*/ 94134 h 628024"/>
                <a:gd name="connsiteX133" fmla="*/ 326017 w 964169"/>
                <a:gd name="connsiteY133" fmla="*/ 133549 h 628024"/>
                <a:gd name="connsiteX134" fmla="*/ 292224 w 964169"/>
                <a:gd name="connsiteY134" fmla="*/ 133549 h 628024"/>
                <a:gd name="connsiteX135" fmla="*/ 292245 w 964169"/>
                <a:gd name="connsiteY135" fmla="*/ 133305 h 628024"/>
                <a:gd name="connsiteX136" fmla="*/ 292245 w 964169"/>
                <a:gd name="connsiteY136" fmla="*/ 94134 h 628024"/>
                <a:gd name="connsiteX137" fmla="*/ 326017 w 964169"/>
                <a:gd name="connsiteY137" fmla="*/ 94134 h 628024"/>
                <a:gd name="connsiteX138" fmla="*/ 326017 w 964169"/>
                <a:gd name="connsiteY138" fmla="*/ 133549 h 628024"/>
                <a:gd name="connsiteX139" fmla="*/ 50497 w 964169"/>
                <a:gd name="connsiteY139" fmla="*/ 133305 h 628024"/>
                <a:gd name="connsiteX140" fmla="*/ 50497 w 964169"/>
                <a:gd name="connsiteY140" fmla="*/ 94134 h 628024"/>
                <a:gd name="connsiteX141" fmla="*/ 96285 w 964169"/>
                <a:gd name="connsiteY141" fmla="*/ 94134 h 628024"/>
                <a:gd name="connsiteX142" fmla="*/ 96285 w 964169"/>
                <a:gd name="connsiteY142" fmla="*/ 133305 h 628024"/>
                <a:gd name="connsiteX143" fmla="*/ 96305 w 964169"/>
                <a:gd name="connsiteY143" fmla="*/ 133549 h 628024"/>
                <a:gd name="connsiteX144" fmla="*/ 50477 w 964169"/>
                <a:gd name="connsiteY144" fmla="*/ 133549 h 628024"/>
                <a:gd name="connsiteX145" fmla="*/ 50497 w 964169"/>
                <a:gd name="connsiteY145" fmla="*/ 133305 h 628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964169" h="628024">
                  <a:moveTo>
                    <a:pt x="957066" y="613817"/>
                  </a:moveTo>
                  <a:lnTo>
                    <a:pt x="933441" y="613817"/>
                  </a:lnTo>
                  <a:lnTo>
                    <a:pt x="933441" y="384349"/>
                  </a:lnTo>
                  <a:lnTo>
                    <a:pt x="963581" y="384349"/>
                  </a:lnTo>
                  <a:lnTo>
                    <a:pt x="963581" y="337931"/>
                  </a:lnTo>
                  <a:lnTo>
                    <a:pt x="933441" y="337931"/>
                  </a:lnTo>
                  <a:lnTo>
                    <a:pt x="933441" y="179966"/>
                  </a:lnTo>
                  <a:lnTo>
                    <a:pt x="963581" y="179966"/>
                  </a:lnTo>
                  <a:lnTo>
                    <a:pt x="963581" y="133549"/>
                  </a:lnTo>
                  <a:lnTo>
                    <a:pt x="927880" y="133549"/>
                  </a:lnTo>
                  <a:lnTo>
                    <a:pt x="927880" y="87030"/>
                  </a:lnTo>
                  <a:cubicBezTo>
                    <a:pt x="927880" y="83113"/>
                    <a:pt x="924693" y="79926"/>
                    <a:pt x="920776" y="79926"/>
                  </a:cubicBezTo>
                  <a:lnTo>
                    <a:pt x="638132" y="79926"/>
                  </a:lnTo>
                  <a:lnTo>
                    <a:pt x="638132" y="7104"/>
                  </a:lnTo>
                  <a:cubicBezTo>
                    <a:pt x="638132" y="3187"/>
                    <a:pt x="634945" y="0"/>
                    <a:pt x="631028" y="0"/>
                  </a:cubicBezTo>
                  <a:lnTo>
                    <a:pt x="333141" y="0"/>
                  </a:lnTo>
                  <a:cubicBezTo>
                    <a:pt x="329224" y="0"/>
                    <a:pt x="326038" y="3187"/>
                    <a:pt x="326038" y="7104"/>
                  </a:cubicBezTo>
                  <a:lnTo>
                    <a:pt x="326038" y="79926"/>
                  </a:lnTo>
                  <a:lnTo>
                    <a:pt x="43393" y="79926"/>
                  </a:lnTo>
                  <a:cubicBezTo>
                    <a:pt x="39476" y="79926"/>
                    <a:pt x="36290" y="83113"/>
                    <a:pt x="36290" y="87030"/>
                  </a:cubicBezTo>
                  <a:lnTo>
                    <a:pt x="36290" y="133305"/>
                  </a:lnTo>
                  <a:cubicBezTo>
                    <a:pt x="36290" y="133305"/>
                    <a:pt x="36290" y="133468"/>
                    <a:pt x="36310" y="133549"/>
                  </a:cubicBezTo>
                  <a:lnTo>
                    <a:pt x="589" y="133549"/>
                  </a:lnTo>
                  <a:lnTo>
                    <a:pt x="589" y="179966"/>
                  </a:lnTo>
                  <a:lnTo>
                    <a:pt x="30728" y="179966"/>
                  </a:lnTo>
                  <a:lnTo>
                    <a:pt x="30728" y="337931"/>
                  </a:lnTo>
                  <a:lnTo>
                    <a:pt x="589" y="337931"/>
                  </a:lnTo>
                  <a:lnTo>
                    <a:pt x="589" y="384349"/>
                  </a:lnTo>
                  <a:lnTo>
                    <a:pt x="30728" y="384349"/>
                  </a:lnTo>
                  <a:lnTo>
                    <a:pt x="30728" y="613817"/>
                  </a:lnTo>
                  <a:lnTo>
                    <a:pt x="7104" y="613817"/>
                  </a:lnTo>
                  <a:cubicBezTo>
                    <a:pt x="3186" y="613817"/>
                    <a:pt x="0" y="617004"/>
                    <a:pt x="0" y="620921"/>
                  </a:cubicBezTo>
                  <a:cubicBezTo>
                    <a:pt x="0" y="624838"/>
                    <a:pt x="3186" y="628025"/>
                    <a:pt x="7104" y="628025"/>
                  </a:cubicBezTo>
                  <a:lnTo>
                    <a:pt x="957066" y="628025"/>
                  </a:lnTo>
                  <a:cubicBezTo>
                    <a:pt x="960983" y="628025"/>
                    <a:pt x="964169" y="624838"/>
                    <a:pt x="964169" y="620921"/>
                  </a:cubicBezTo>
                  <a:cubicBezTo>
                    <a:pt x="964169" y="617004"/>
                    <a:pt x="960983" y="613817"/>
                    <a:pt x="957066" y="613817"/>
                  </a:cubicBezTo>
                  <a:close/>
                  <a:moveTo>
                    <a:pt x="44936" y="613817"/>
                  </a:moveTo>
                  <a:lnTo>
                    <a:pt x="44936" y="384349"/>
                  </a:lnTo>
                  <a:lnTo>
                    <a:pt x="326017" y="384349"/>
                  </a:lnTo>
                  <a:lnTo>
                    <a:pt x="326017" y="613817"/>
                  </a:lnTo>
                  <a:lnTo>
                    <a:pt x="44936" y="613817"/>
                  </a:lnTo>
                  <a:close/>
                  <a:moveTo>
                    <a:pt x="110492" y="94134"/>
                  </a:moveTo>
                  <a:lnTo>
                    <a:pt x="156869" y="94134"/>
                  </a:lnTo>
                  <a:lnTo>
                    <a:pt x="156869" y="133305"/>
                  </a:lnTo>
                  <a:cubicBezTo>
                    <a:pt x="156869" y="133305"/>
                    <a:pt x="156869" y="133468"/>
                    <a:pt x="156889" y="133549"/>
                  </a:cubicBezTo>
                  <a:lnTo>
                    <a:pt x="110452" y="133549"/>
                  </a:lnTo>
                  <a:cubicBezTo>
                    <a:pt x="110452" y="133549"/>
                    <a:pt x="110472" y="133387"/>
                    <a:pt x="110472" y="133305"/>
                  </a:cubicBezTo>
                  <a:lnTo>
                    <a:pt x="110472" y="94134"/>
                  </a:lnTo>
                  <a:close/>
                  <a:moveTo>
                    <a:pt x="231660" y="94134"/>
                  </a:moveTo>
                  <a:lnTo>
                    <a:pt x="278037" y="94134"/>
                  </a:lnTo>
                  <a:lnTo>
                    <a:pt x="278037" y="133305"/>
                  </a:lnTo>
                  <a:cubicBezTo>
                    <a:pt x="278037" y="133305"/>
                    <a:pt x="278037" y="133468"/>
                    <a:pt x="278058" y="133549"/>
                  </a:cubicBezTo>
                  <a:lnTo>
                    <a:pt x="231620" y="133549"/>
                  </a:lnTo>
                  <a:cubicBezTo>
                    <a:pt x="231620" y="133549"/>
                    <a:pt x="231640" y="133387"/>
                    <a:pt x="231640" y="133305"/>
                  </a:cubicBezTo>
                  <a:lnTo>
                    <a:pt x="231640" y="94134"/>
                  </a:lnTo>
                  <a:close/>
                  <a:moveTo>
                    <a:pt x="217473" y="133549"/>
                  </a:moveTo>
                  <a:lnTo>
                    <a:pt x="171036" y="133549"/>
                  </a:lnTo>
                  <a:cubicBezTo>
                    <a:pt x="171036" y="133549"/>
                    <a:pt x="171056" y="133387"/>
                    <a:pt x="171056" y="133305"/>
                  </a:cubicBezTo>
                  <a:lnTo>
                    <a:pt x="171056" y="94134"/>
                  </a:lnTo>
                  <a:lnTo>
                    <a:pt x="217433" y="94134"/>
                  </a:lnTo>
                  <a:lnTo>
                    <a:pt x="217433" y="133305"/>
                  </a:lnTo>
                  <a:cubicBezTo>
                    <a:pt x="217433" y="133305"/>
                    <a:pt x="217433" y="133468"/>
                    <a:pt x="217453" y="133549"/>
                  </a:cubicBezTo>
                  <a:close/>
                  <a:moveTo>
                    <a:pt x="326017" y="179966"/>
                  </a:moveTo>
                  <a:lnTo>
                    <a:pt x="326017" y="337931"/>
                  </a:lnTo>
                  <a:lnTo>
                    <a:pt x="44936" y="337931"/>
                  </a:lnTo>
                  <a:lnTo>
                    <a:pt x="44936" y="179966"/>
                  </a:lnTo>
                  <a:lnTo>
                    <a:pt x="326017" y="179966"/>
                  </a:lnTo>
                  <a:close/>
                  <a:moveTo>
                    <a:pt x="340225" y="14207"/>
                  </a:moveTo>
                  <a:lnTo>
                    <a:pt x="623904" y="14207"/>
                  </a:lnTo>
                  <a:lnTo>
                    <a:pt x="623904" y="613817"/>
                  </a:lnTo>
                  <a:lnTo>
                    <a:pt x="569815" y="613817"/>
                  </a:lnTo>
                  <a:lnTo>
                    <a:pt x="569815" y="488631"/>
                  </a:lnTo>
                  <a:lnTo>
                    <a:pt x="578603" y="488631"/>
                  </a:lnTo>
                  <a:lnTo>
                    <a:pt x="578603" y="458592"/>
                  </a:lnTo>
                  <a:lnTo>
                    <a:pt x="385526" y="458592"/>
                  </a:lnTo>
                  <a:lnTo>
                    <a:pt x="385526" y="488631"/>
                  </a:lnTo>
                  <a:lnTo>
                    <a:pt x="394314" y="488631"/>
                  </a:lnTo>
                  <a:lnTo>
                    <a:pt x="394314" y="613817"/>
                  </a:lnTo>
                  <a:lnTo>
                    <a:pt x="340225" y="613817"/>
                  </a:lnTo>
                  <a:lnTo>
                    <a:pt x="340225" y="14207"/>
                  </a:lnTo>
                  <a:close/>
                  <a:moveTo>
                    <a:pt x="690922" y="94134"/>
                  </a:moveTo>
                  <a:lnTo>
                    <a:pt x="737299" y="94134"/>
                  </a:lnTo>
                  <a:lnTo>
                    <a:pt x="737299" y="133305"/>
                  </a:lnTo>
                  <a:cubicBezTo>
                    <a:pt x="737299" y="133305"/>
                    <a:pt x="737299" y="133468"/>
                    <a:pt x="737319" y="133549"/>
                  </a:cubicBezTo>
                  <a:lnTo>
                    <a:pt x="690882" y="133549"/>
                  </a:lnTo>
                  <a:cubicBezTo>
                    <a:pt x="690882" y="133549"/>
                    <a:pt x="690902" y="133387"/>
                    <a:pt x="690902" y="133305"/>
                  </a:cubicBezTo>
                  <a:lnTo>
                    <a:pt x="690902" y="94134"/>
                  </a:lnTo>
                  <a:close/>
                  <a:moveTo>
                    <a:pt x="812090" y="94134"/>
                  </a:moveTo>
                  <a:lnTo>
                    <a:pt x="858467" y="94134"/>
                  </a:lnTo>
                  <a:lnTo>
                    <a:pt x="858467" y="133305"/>
                  </a:lnTo>
                  <a:cubicBezTo>
                    <a:pt x="858467" y="133305"/>
                    <a:pt x="858467" y="133468"/>
                    <a:pt x="858487" y="133549"/>
                  </a:cubicBezTo>
                  <a:lnTo>
                    <a:pt x="812050" y="133549"/>
                  </a:lnTo>
                  <a:cubicBezTo>
                    <a:pt x="812050" y="133549"/>
                    <a:pt x="812070" y="133387"/>
                    <a:pt x="812070" y="133305"/>
                  </a:cubicBezTo>
                  <a:lnTo>
                    <a:pt x="812070" y="94134"/>
                  </a:lnTo>
                  <a:close/>
                  <a:moveTo>
                    <a:pt x="797903" y="133549"/>
                  </a:moveTo>
                  <a:lnTo>
                    <a:pt x="751466" y="133549"/>
                  </a:lnTo>
                  <a:cubicBezTo>
                    <a:pt x="751466" y="133549"/>
                    <a:pt x="751486" y="133387"/>
                    <a:pt x="751486" y="133305"/>
                  </a:cubicBezTo>
                  <a:lnTo>
                    <a:pt x="751486" y="94134"/>
                  </a:lnTo>
                  <a:lnTo>
                    <a:pt x="797863" y="94134"/>
                  </a:lnTo>
                  <a:lnTo>
                    <a:pt x="797863" y="133305"/>
                  </a:lnTo>
                  <a:cubicBezTo>
                    <a:pt x="797863" y="133305"/>
                    <a:pt x="797863" y="133468"/>
                    <a:pt x="797883" y="133549"/>
                  </a:cubicBezTo>
                  <a:close/>
                  <a:moveTo>
                    <a:pt x="638091" y="179966"/>
                  </a:moveTo>
                  <a:lnTo>
                    <a:pt x="919193" y="179966"/>
                  </a:lnTo>
                  <a:lnTo>
                    <a:pt x="919193" y="337931"/>
                  </a:lnTo>
                  <a:lnTo>
                    <a:pt x="638091" y="337931"/>
                  </a:lnTo>
                  <a:lnTo>
                    <a:pt x="638091" y="179966"/>
                  </a:lnTo>
                  <a:close/>
                  <a:moveTo>
                    <a:pt x="489158" y="613817"/>
                  </a:moveTo>
                  <a:lnTo>
                    <a:pt x="489158" y="490234"/>
                  </a:lnTo>
                  <a:lnTo>
                    <a:pt x="555608" y="490234"/>
                  </a:lnTo>
                  <a:lnTo>
                    <a:pt x="555608" y="613817"/>
                  </a:lnTo>
                  <a:lnTo>
                    <a:pt x="489158" y="613817"/>
                  </a:lnTo>
                  <a:close/>
                  <a:moveTo>
                    <a:pt x="408501" y="613817"/>
                  </a:moveTo>
                  <a:lnTo>
                    <a:pt x="408501" y="490234"/>
                  </a:lnTo>
                  <a:lnTo>
                    <a:pt x="474951" y="490234"/>
                  </a:lnTo>
                  <a:lnTo>
                    <a:pt x="474951" y="613817"/>
                  </a:lnTo>
                  <a:lnTo>
                    <a:pt x="408501" y="613817"/>
                  </a:lnTo>
                  <a:close/>
                  <a:moveTo>
                    <a:pt x="638091" y="613817"/>
                  </a:moveTo>
                  <a:lnTo>
                    <a:pt x="638091" y="384349"/>
                  </a:lnTo>
                  <a:lnTo>
                    <a:pt x="919193" y="384349"/>
                  </a:lnTo>
                  <a:lnTo>
                    <a:pt x="919193" y="613817"/>
                  </a:lnTo>
                  <a:lnTo>
                    <a:pt x="638091" y="613817"/>
                  </a:lnTo>
                  <a:close/>
                  <a:moveTo>
                    <a:pt x="913632" y="133549"/>
                  </a:moveTo>
                  <a:lnTo>
                    <a:pt x="872654" y="133549"/>
                  </a:lnTo>
                  <a:cubicBezTo>
                    <a:pt x="872654" y="133549"/>
                    <a:pt x="872674" y="133387"/>
                    <a:pt x="872674" y="133305"/>
                  </a:cubicBezTo>
                  <a:lnTo>
                    <a:pt x="872674" y="94134"/>
                  </a:lnTo>
                  <a:lnTo>
                    <a:pt x="913632" y="94134"/>
                  </a:lnTo>
                  <a:lnTo>
                    <a:pt x="913632" y="133549"/>
                  </a:lnTo>
                  <a:close/>
                  <a:moveTo>
                    <a:pt x="676715" y="94134"/>
                  </a:moveTo>
                  <a:lnTo>
                    <a:pt x="676715" y="133305"/>
                  </a:lnTo>
                  <a:cubicBezTo>
                    <a:pt x="676715" y="133305"/>
                    <a:pt x="676715" y="133468"/>
                    <a:pt x="676735" y="133549"/>
                  </a:cubicBezTo>
                  <a:lnTo>
                    <a:pt x="638091" y="133549"/>
                  </a:lnTo>
                  <a:lnTo>
                    <a:pt x="638091" y="94134"/>
                  </a:lnTo>
                  <a:lnTo>
                    <a:pt x="676695" y="94134"/>
                  </a:lnTo>
                  <a:close/>
                  <a:moveTo>
                    <a:pt x="326017" y="133549"/>
                  </a:moveTo>
                  <a:lnTo>
                    <a:pt x="292224" y="133549"/>
                  </a:lnTo>
                  <a:cubicBezTo>
                    <a:pt x="292224" y="133549"/>
                    <a:pt x="292245" y="133387"/>
                    <a:pt x="292245" y="133305"/>
                  </a:cubicBezTo>
                  <a:lnTo>
                    <a:pt x="292245" y="94134"/>
                  </a:lnTo>
                  <a:lnTo>
                    <a:pt x="326017" y="94134"/>
                  </a:lnTo>
                  <a:lnTo>
                    <a:pt x="326017" y="133549"/>
                  </a:lnTo>
                  <a:close/>
                  <a:moveTo>
                    <a:pt x="50497" y="133305"/>
                  </a:moveTo>
                  <a:lnTo>
                    <a:pt x="50497" y="94134"/>
                  </a:lnTo>
                  <a:lnTo>
                    <a:pt x="96285" y="94134"/>
                  </a:lnTo>
                  <a:lnTo>
                    <a:pt x="96285" y="133305"/>
                  </a:lnTo>
                  <a:cubicBezTo>
                    <a:pt x="96285" y="133305"/>
                    <a:pt x="96285" y="133468"/>
                    <a:pt x="96305" y="133549"/>
                  </a:cubicBezTo>
                  <a:lnTo>
                    <a:pt x="50477" y="133549"/>
                  </a:lnTo>
                  <a:cubicBezTo>
                    <a:pt x="50477" y="133549"/>
                    <a:pt x="50497" y="133387"/>
                    <a:pt x="50497" y="133305"/>
                  </a:cubicBez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1155" name="フリーフォーム: 図形 73"/>
            <p:cNvSpPr/>
            <p:nvPr/>
          </p:nvSpPr>
          <p:spPr>
            <a:xfrm>
              <a:off x="8124034" y="6627256"/>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1156" name="フリーフォーム: 図形 74"/>
            <p:cNvSpPr/>
            <p:nvPr/>
          </p:nvSpPr>
          <p:spPr>
            <a:xfrm>
              <a:off x="8202601" y="6627256"/>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1157" name="フリーフォーム: 図形 75"/>
            <p:cNvSpPr/>
            <p:nvPr/>
          </p:nvSpPr>
          <p:spPr>
            <a:xfrm>
              <a:off x="8281167" y="6627256"/>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1158" name="フリーフォーム: 図形 76"/>
            <p:cNvSpPr/>
            <p:nvPr/>
          </p:nvSpPr>
          <p:spPr>
            <a:xfrm>
              <a:off x="8460565" y="6614388"/>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1159" name="フリーフォーム: 図形 77"/>
            <p:cNvSpPr/>
            <p:nvPr/>
          </p:nvSpPr>
          <p:spPr>
            <a:xfrm>
              <a:off x="8539131" y="6614388"/>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1160" name="フリーフォーム: 図形 78"/>
            <p:cNvSpPr/>
            <p:nvPr/>
          </p:nvSpPr>
          <p:spPr>
            <a:xfrm>
              <a:off x="8460565" y="6707223"/>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1161" name="フリーフォーム: 図形 79"/>
            <p:cNvSpPr/>
            <p:nvPr/>
          </p:nvSpPr>
          <p:spPr>
            <a:xfrm>
              <a:off x="8539131" y="6707223"/>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1162" name="フリーフォーム: 図形 80"/>
            <p:cNvSpPr/>
            <p:nvPr/>
          </p:nvSpPr>
          <p:spPr>
            <a:xfrm>
              <a:off x="8713455" y="6627256"/>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1163" name="フリーフォーム: 図形 81"/>
            <p:cNvSpPr/>
            <p:nvPr/>
          </p:nvSpPr>
          <p:spPr>
            <a:xfrm>
              <a:off x="8792042" y="6627256"/>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1164" name="フリーフォーム: 図形 82"/>
            <p:cNvSpPr/>
            <p:nvPr/>
          </p:nvSpPr>
          <p:spPr>
            <a:xfrm>
              <a:off x="8870588" y="6627256"/>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1165" name="フリーフォーム: 図形 83"/>
            <p:cNvSpPr/>
            <p:nvPr/>
          </p:nvSpPr>
          <p:spPr>
            <a:xfrm>
              <a:off x="8713455" y="6810185"/>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1166" name="フリーフォーム: 図形 84"/>
            <p:cNvSpPr/>
            <p:nvPr/>
          </p:nvSpPr>
          <p:spPr>
            <a:xfrm>
              <a:off x="8792042" y="6810185"/>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1167" name="フリーフォーム: 図形 85"/>
            <p:cNvSpPr/>
            <p:nvPr/>
          </p:nvSpPr>
          <p:spPr>
            <a:xfrm>
              <a:off x="8870588" y="6810185"/>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1168" name="フリーフォーム: 図形 86"/>
            <p:cNvSpPr/>
            <p:nvPr/>
          </p:nvSpPr>
          <p:spPr>
            <a:xfrm>
              <a:off x="8713455" y="6906734"/>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1169" name="フリーフォーム: 図形 87"/>
            <p:cNvSpPr/>
            <p:nvPr/>
          </p:nvSpPr>
          <p:spPr>
            <a:xfrm>
              <a:off x="8792042" y="6906734"/>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1170" name="フリーフォーム: 図形 88"/>
            <p:cNvSpPr/>
            <p:nvPr/>
          </p:nvSpPr>
          <p:spPr>
            <a:xfrm>
              <a:off x="8870588" y="6906734"/>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1171" name="フリーフォーム: 図形 89"/>
            <p:cNvSpPr/>
            <p:nvPr/>
          </p:nvSpPr>
          <p:spPr>
            <a:xfrm>
              <a:off x="8126754" y="6810185"/>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1172" name="フリーフォーム: 図形 90"/>
            <p:cNvSpPr/>
            <p:nvPr/>
          </p:nvSpPr>
          <p:spPr>
            <a:xfrm>
              <a:off x="8205320" y="6810185"/>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1173" name="フリーフォーム: 図形 91"/>
            <p:cNvSpPr/>
            <p:nvPr/>
          </p:nvSpPr>
          <p:spPr>
            <a:xfrm>
              <a:off x="8283887" y="6810185"/>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1174" name="フリーフォーム: 図形 92"/>
            <p:cNvSpPr/>
            <p:nvPr/>
          </p:nvSpPr>
          <p:spPr>
            <a:xfrm>
              <a:off x="8126754" y="6906734"/>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1175" name="フリーフォーム: 図形 93"/>
            <p:cNvSpPr/>
            <p:nvPr/>
          </p:nvSpPr>
          <p:spPr>
            <a:xfrm>
              <a:off x="8205320" y="6906734"/>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1176" name="フリーフォーム: 図形 94"/>
            <p:cNvSpPr/>
            <p:nvPr/>
          </p:nvSpPr>
          <p:spPr>
            <a:xfrm>
              <a:off x="8283887" y="6906734"/>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1177" name="フリーフォーム: 図形 95"/>
            <p:cNvSpPr/>
            <p:nvPr/>
          </p:nvSpPr>
          <p:spPr>
            <a:xfrm>
              <a:off x="8526710" y="6883393"/>
              <a:ext cx="66449" cy="123583"/>
            </a:xfrm>
            <a:custGeom>
              <a:avLst/>
              <a:gdLst>
                <a:gd name="connsiteX0" fmla="*/ 0 w 66449"/>
                <a:gd name="connsiteY0" fmla="*/ 0 h 123583"/>
                <a:gd name="connsiteX1" fmla="*/ 66450 w 66449"/>
                <a:gd name="connsiteY1" fmla="*/ 0 h 123583"/>
                <a:gd name="connsiteX2" fmla="*/ 66450 w 66449"/>
                <a:gd name="connsiteY2" fmla="*/ 123583 h 123583"/>
                <a:gd name="connsiteX3" fmla="*/ 0 w 66449"/>
                <a:gd name="connsiteY3" fmla="*/ 123583 h 123583"/>
              </a:gdLst>
              <a:ahLst/>
              <a:cxnLst>
                <a:cxn ang="0">
                  <a:pos x="connsiteX0" y="connsiteY0"/>
                </a:cxn>
                <a:cxn ang="0">
                  <a:pos x="connsiteX1" y="connsiteY1"/>
                </a:cxn>
                <a:cxn ang="0">
                  <a:pos x="connsiteX2" y="connsiteY2"/>
                </a:cxn>
                <a:cxn ang="0">
                  <a:pos x="connsiteX3" y="connsiteY3"/>
                </a:cxn>
              </a:cxnLst>
              <a:rect l="l" t="t" r="r" b="b"/>
              <a:pathLst>
                <a:path w="66449" h="123583">
                  <a:moveTo>
                    <a:pt x="0" y="0"/>
                  </a:moveTo>
                  <a:lnTo>
                    <a:pt x="66450" y="0"/>
                  </a:lnTo>
                  <a:lnTo>
                    <a:pt x="66450" y="123583"/>
                  </a:lnTo>
                  <a:lnTo>
                    <a:pt x="0" y="123583"/>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1178" name="フリーフォーム: 図形 96"/>
            <p:cNvSpPr/>
            <p:nvPr/>
          </p:nvSpPr>
          <p:spPr>
            <a:xfrm>
              <a:off x="8446053" y="6883393"/>
              <a:ext cx="66449" cy="123583"/>
            </a:xfrm>
            <a:custGeom>
              <a:avLst/>
              <a:gdLst>
                <a:gd name="connsiteX0" fmla="*/ 0 w 66449"/>
                <a:gd name="connsiteY0" fmla="*/ 0 h 123583"/>
                <a:gd name="connsiteX1" fmla="*/ 66450 w 66449"/>
                <a:gd name="connsiteY1" fmla="*/ 0 h 123583"/>
                <a:gd name="connsiteX2" fmla="*/ 66450 w 66449"/>
                <a:gd name="connsiteY2" fmla="*/ 123583 h 123583"/>
                <a:gd name="connsiteX3" fmla="*/ 0 w 66449"/>
                <a:gd name="connsiteY3" fmla="*/ 123583 h 123583"/>
              </a:gdLst>
              <a:ahLst/>
              <a:cxnLst>
                <a:cxn ang="0">
                  <a:pos x="connsiteX0" y="connsiteY0"/>
                </a:cxn>
                <a:cxn ang="0">
                  <a:pos x="connsiteX1" y="connsiteY1"/>
                </a:cxn>
                <a:cxn ang="0">
                  <a:pos x="connsiteX2" y="connsiteY2"/>
                </a:cxn>
                <a:cxn ang="0">
                  <a:pos x="connsiteX3" y="connsiteY3"/>
                </a:cxn>
              </a:cxnLst>
              <a:rect l="l" t="t" r="r" b="b"/>
              <a:pathLst>
                <a:path w="66449" h="123583">
                  <a:moveTo>
                    <a:pt x="0" y="0"/>
                  </a:moveTo>
                  <a:lnTo>
                    <a:pt x="66450" y="0"/>
                  </a:lnTo>
                  <a:lnTo>
                    <a:pt x="66450" y="123583"/>
                  </a:lnTo>
                  <a:lnTo>
                    <a:pt x="0" y="123583"/>
                  </a:lnTo>
                  <a:close/>
                </a:path>
              </a:pathLst>
            </a:custGeom>
            <a:solidFill>
              <a:srgbClr val="FFFFFF"/>
            </a:solidFill>
            <a:ln w="2025" cap="flat">
              <a:noFill/>
              <a:prstDash val="solid"/>
              <a:miter/>
            </a:ln>
          </p:spPr>
          <p:txBody>
            <a:bodyPr rtlCol="0" anchor="ctr"/>
            <a:lstStyle/>
            <a:p>
              <a:endParaRPr lang="ja-JP" altLang="en-US">
                <a:latin typeface="+mn-ea"/>
              </a:endParaRPr>
            </a:p>
          </p:txBody>
        </p:sp>
      </p:grpSp>
      <p:cxnSp>
        <p:nvCxnSpPr>
          <p:cNvPr id="1179" name="直線コネクタ 28"/>
          <p:cNvCxnSpPr/>
          <p:nvPr/>
        </p:nvCxnSpPr>
        <p:spPr>
          <a:xfrm>
            <a:off x="440668" y="5701884"/>
            <a:ext cx="5976664" cy="0"/>
          </a:xfrm>
          <a:prstGeom prst="line">
            <a:avLst/>
          </a:prstGeom>
          <a:ln>
            <a:solidFill>
              <a:srgbClr val="003B83"/>
            </a:solidFill>
            <a:prstDash val="lgDashDot"/>
          </a:ln>
        </p:spPr>
        <p:style>
          <a:lnRef idx="1">
            <a:schemeClr val="accent1"/>
          </a:lnRef>
          <a:fillRef idx="0">
            <a:schemeClr val="accent1"/>
          </a:fillRef>
          <a:effectRef idx="0">
            <a:schemeClr val="accent1"/>
          </a:effectRef>
          <a:fontRef idx="minor">
            <a:schemeClr val="tx1"/>
          </a:fontRef>
        </p:style>
      </p:cxnSp>
      <p:sp>
        <p:nvSpPr>
          <p:cNvPr id="1180" name="四角形: 角を丸くする 25"/>
          <p:cNvSpPr/>
          <p:nvPr/>
        </p:nvSpPr>
        <p:spPr>
          <a:xfrm>
            <a:off x="5085184" y="3347463"/>
            <a:ext cx="1620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200" b="1" dirty="0">
                <a:solidFill>
                  <a:srgbClr val="19A7CE"/>
                </a:solidFill>
                <a:latin typeface="+mn-ea"/>
                <a:cs typeface="メイリオ" pitchFamily="50" charset="-128"/>
              </a:rPr>
              <a:t>⑥夜間中学</a:t>
            </a:r>
          </a:p>
        </p:txBody>
      </p:sp>
      <p:cxnSp>
        <p:nvCxnSpPr>
          <p:cNvPr id="1181" name="直線コネクタ 30"/>
          <p:cNvCxnSpPr>
            <a:cxnSpLocks/>
          </p:cNvCxnSpPr>
          <p:nvPr/>
        </p:nvCxnSpPr>
        <p:spPr>
          <a:xfrm>
            <a:off x="3408313" y="3058178"/>
            <a:ext cx="0" cy="252000"/>
          </a:xfrm>
          <a:prstGeom prst="line">
            <a:avLst/>
          </a:prstGeom>
          <a:ln w="28575">
            <a:solidFill>
              <a:srgbClr val="F15D5D"/>
            </a:solidFill>
          </a:ln>
        </p:spPr>
        <p:style>
          <a:lnRef idx="1">
            <a:schemeClr val="accent1"/>
          </a:lnRef>
          <a:fillRef idx="0">
            <a:schemeClr val="accent1"/>
          </a:fillRef>
          <a:effectRef idx="0">
            <a:schemeClr val="accent1"/>
          </a:effectRef>
          <a:fontRef idx="minor">
            <a:schemeClr val="tx1"/>
          </a:fontRef>
        </p:style>
      </p:cxnSp>
      <p:sp>
        <p:nvSpPr>
          <p:cNvPr id="1182" name="正方形/長方形 48"/>
          <p:cNvSpPr/>
          <p:nvPr/>
        </p:nvSpPr>
        <p:spPr>
          <a:xfrm>
            <a:off x="5517232" y="3600475"/>
            <a:ext cx="1008160" cy="2022028"/>
          </a:xfrm>
          <a:prstGeom prst="rect">
            <a:avLst/>
          </a:prstGeom>
          <a:noFill/>
          <a:ln w="38100">
            <a:noFill/>
          </a:ln>
          <a:effectLst>
            <a:softEdge rad="12700"/>
          </a:effectLst>
        </p:spPr>
        <p:style>
          <a:lnRef idx="2">
            <a:schemeClr val="dk1"/>
          </a:lnRef>
          <a:fillRef idx="1">
            <a:schemeClr val="lt1"/>
          </a:fillRef>
          <a:effectRef idx="0">
            <a:schemeClr val="dk1"/>
          </a:effectRef>
          <a:fontRef idx="minor">
            <a:schemeClr val="dk1"/>
          </a:fontRef>
        </p:style>
        <p:txBody>
          <a:bodyPr wrap="square" lIns="0" tIns="0" rIns="0" bIns="0" rtlCol="0" anchor="t">
            <a:spAutoFit/>
          </a:bodyPr>
          <a:lstStyle/>
          <a:p>
            <a:pPr algn="just" defTabSz="403433">
              <a:lnSpc>
                <a:spcPct val="110000"/>
              </a:lnSpc>
              <a:defRPr/>
            </a:pPr>
            <a:r>
              <a:rPr kumimoji="1" lang="ja-JP" altLang="en-US" sz="1100" dirty="0">
                <a:solidFill>
                  <a:schemeClr val="tx1">
                    <a:lumMod val="75000"/>
                    <a:lumOff val="25000"/>
                  </a:schemeClr>
                </a:solidFill>
                <a:latin typeface="+mn-ea"/>
              </a:rPr>
              <a:t>学齢期を過ぎた方が夕方から夜にかけて通う中学校のことです。</a:t>
            </a:r>
          </a:p>
          <a:p>
            <a:pPr algn="just" defTabSz="403433">
              <a:lnSpc>
                <a:spcPct val="110000"/>
              </a:lnSpc>
              <a:defRPr/>
            </a:pPr>
            <a:r>
              <a:rPr kumimoji="1" lang="ja-JP" altLang="en-US" sz="1100" dirty="0">
                <a:solidFill>
                  <a:schemeClr val="tx1">
                    <a:lumMod val="75000"/>
                    <a:lumOff val="25000"/>
                  </a:schemeClr>
                </a:solidFill>
                <a:latin typeface="+mn-ea"/>
              </a:rPr>
              <a:t>学齢生徒についても、一定の要件を満たせば、在籍校での出席認定や成績評価の対象になります。</a:t>
            </a:r>
          </a:p>
        </p:txBody>
      </p:sp>
    </p:spTree>
    <p:extLst>
      <p:ext uri="{BB962C8B-B14F-4D97-AF65-F5344CB8AC3E}">
        <p14:creationId xmlns:p14="http://schemas.microsoft.com/office/powerpoint/2010/main" val="3863386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graphicFrame>
        <p:nvGraphicFramePr>
          <p:cNvPr id="1184" name="表 25"/>
          <p:cNvGraphicFramePr>
            <a:graphicFrameLocks noGrp="1"/>
          </p:cNvGraphicFramePr>
          <p:nvPr>
            <p:extLst>
              <p:ext uri="{D42A27DB-BD31-4B8C-83A1-F6EECF244321}">
                <p14:modId xmlns:p14="http://schemas.microsoft.com/office/powerpoint/2010/main" val="2327802422"/>
              </p:ext>
            </p:extLst>
          </p:nvPr>
        </p:nvGraphicFramePr>
        <p:xfrm>
          <a:off x="203154" y="2968325"/>
          <a:ext cx="6480175" cy="2488673"/>
        </p:xfrm>
        <a:graphic>
          <a:graphicData uri="http://schemas.openxmlformats.org/drawingml/2006/table">
            <a:tbl>
              <a:tblPr firstRow="1" bandRow="1">
                <a:tableStyleId>{3B4B98B0-60AC-42C2-AFA5-B58CD77FA1E5}</a:tableStyleId>
              </a:tblPr>
              <a:tblGrid>
                <a:gridCol w="1256360"/>
                <a:gridCol w="2232965"/>
                <a:gridCol w="2990850"/>
              </a:tblGrid>
              <a:tr h="504193">
                <a:tc>
                  <a:txBody>
                    <a:bodyPr/>
                    <a:lstStyle/>
                    <a:p>
                      <a:pPr algn="ctr"/>
                      <a:r>
                        <a:rPr kumimoji="1" lang="ja-JP" altLang="en-US" sz="1400" b="1" dirty="0">
                          <a:solidFill>
                            <a:srgbClr val="003B83"/>
                          </a:solidFill>
                          <a:latin typeface="+mn-ea"/>
                          <a:ea typeface="+mn-ea"/>
                        </a:rPr>
                        <a:t>名称</a:t>
                      </a:r>
                    </a:p>
                  </a:txBody>
                  <a:tcPr marL="0" marR="0" marT="0" marB="0"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概要</a:t>
                      </a:r>
                      <a:endParaRPr kumimoji="1" lang="ja-JP" altLang="en-US" sz="1200" b="1" dirty="0">
                        <a:solidFill>
                          <a:srgbClr val="003B83"/>
                        </a:solidFill>
                        <a:latin typeface="+mn-ea"/>
                        <a:ea typeface="+mn-ea"/>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問合せ先</a:t>
                      </a:r>
                    </a:p>
                  </a:txBody>
                  <a:tcPr marL="0" marR="0" marT="0" marB="0" anchor="ct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extLst>
                  <a:ext uri="{0D108BD9-81ED-4DB2-BD59-A6C34878D82A}"/>
                </a:extLst>
              </a:tr>
              <a:tr h="665967">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教育委員会</a:t>
                      </a:r>
                      <a:r>
                        <a:rPr kumimoji="1" lang="en-US" altLang="ja-JP" sz="1200" b="1" dirty="0">
                          <a:solidFill>
                            <a:srgbClr val="003B83"/>
                          </a:solidFill>
                          <a:latin typeface="+mn-ea"/>
                          <a:ea typeface="+mn-ea"/>
                        </a:rPr>
                        <a:t/>
                      </a:r>
                      <a:br>
                        <a:rPr kumimoji="1" lang="en-US" altLang="ja-JP" sz="1200" b="1" dirty="0">
                          <a:solidFill>
                            <a:srgbClr val="003B83"/>
                          </a:solidFill>
                          <a:latin typeface="+mn-ea"/>
                          <a:ea typeface="+mn-ea"/>
                        </a:rPr>
                      </a:br>
                      <a:r>
                        <a:rPr kumimoji="1" lang="ja-JP" altLang="en-US" sz="1200" b="1" dirty="0">
                          <a:solidFill>
                            <a:srgbClr val="003B83"/>
                          </a:solidFill>
                          <a:latin typeface="+mn-ea"/>
                          <a:ea typeface="+mn-ea"/>
                        </a:rPr>
                        <a:t>総務学校教育係</a:t>
                      </a: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ja-JP" altLang="en-US" sz="1200" b="0" dirty="0">
                          <a:solidFill>
                            <a:schemeClr val="tx1">
                              <a:lumMod val="75000"/>
                              <a:lumOff val="25000"/>
                            </a:schemeClr>
                          </a:solidFill>
                          <a:latin typeface="+mn-ea"/>
                          <a:ea typeface="+mn-ea"/>
                        </a:rPr>
                        <a:t>不登校に関する相談全般</a:t>
                      </a: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rowSpan="2">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0135-32-3621</a:t>
                      </a:r>
                      <a:r>
                        <a:rPr lang="ja-JP" altLang="en-US" sz="1000" b="0" dirty="0">
                          <a:solidFill>
                            <a:schemeClr val="tx1">
                              <a:lumMod val="75000"/>
                              <a:lumOff val="25000"/>
                            </a:schemeClr>
                          </a:solidFill>
                          <a:latin typeface="+mn-ea"/>
                          <a:ea typeface="+mn-ea"/>
                        </a:rPr>
                        <a:t>（平日8</a:t>
                      </a:r>
                      <a:r>
                        <a:rPr lang="ja-JP" altLang="en-US" sz="1000" b="0" dirty="0">
                          <a:solidFill>
                            <a:schemeClr val="tx1">
                              <a:lumMod val="75000"/>
                              <a:lumOff val="25000"/>
                            </a:schemeClr>
                          </a:solidFill>
                          <a:latin typeface="+mn-ea"/>
                          <a:ea typeface="+mn-ea"/>
                        </a:rPr>
                        <a:t>：3</a:t>
                      </a:r>
                      <a:r>
                        <a:rPr lang="en-US" altLang="ja-JP" sz="1000" b="0" dirty="0">
                          <a:solidFill>
                            <a:schemeClr val="tx1">
                              <a:lumMod val="75000"/>
                              <a:lumOff val="25000"/>
                            </a:schemeClr>
                          </a:solidFill>
                          <a:latin typeface="+mn-ea"/>
                          <a:ea typeface="+mn-ea"/>
                        </a:rPr>
                        <a:t>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：15</a:t>
                      </a:r>
                      <a:r>
                        <a:rPr lang="ja-JP" altLang="en-US" sz="1000" b="0" dirty="0">
                          <a:solidFill>
                            <a:schemeClr val="tx1">
                              <a:lumMod val="75000"/>
                              <a:lumOff val="25000"/>
                            </a:schemeClr>
                          </a:solidFill>
                          <a:latin typeface="+mn-ea"/>
                          <a:ea typeface="+mn-ea"/>
                        </a:rPr>
                        <a:t>）</a:t>
                      </a:r>
                      <a:endParaRPr lang="ja-JP" altLang="en-US"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余市郡仁木町西町１丁目３６－１</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extLst>
              </a:tr>
              <a:tr h="672257">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700" b="1" dirty="0">
                        <a:solidFill>
                          <a:schemeClr val="accent2"/>
                        </a:solidFill>
                        <a:latin typeface="+mn-ea"/>
                        <a:ea typeface="+mn-ea"/>
                      </a:endParaRPr>
                    </a:p>
                  </a:txBody>
                  <a:tcPr marL="0" marR="0" marT="0" marB="0" anchor="ctr">
                    <a:lnL w="19050" cap="flat" cmpd="sng" algn="ctr">
                      <a:noFill/>
                      <a:prstDash val="solid"/>
                      <a:round/>
                      <a:headEnd type="none" w="med" len="med"/>
                      <a:tailEnd type="none" w="med" len="med"/>
                    </a:lnL>
                    <a:lnR w="12700" cap="flat" cmpd="sng" algn="ctr">
                      <a:solidFill>
                        <a:srgbClr val="146C94"/>
                      </a:solidFill>
                      <a:prstDash val="solid"/>
                      <a:round/>
                      <a:headEnd type="none" w="med" len="med"/>
                      <a:tailEnd type="none" w="med" len="med"/>
                    </a:lnR>
                    <a:lnT w="12700" cap="flat" cmpd="sng" algn="ctr">
                      <a:solidFill>
                        <a:srgbClr val="146C94"/>
                      </a:solidFill>
                      <a:prstDash val="solid"/>
                      <a:round/>
                      <a:headEnd type="none" w="med" len="med"/>
                      <a:tailEnd type="none" w="med" len="med"/>
                    </a:lnT>
                    <a:lnB w="12700" cap="flat" cmpd="sng" algn="ctr">
                      <a:solidFill>
                        <a:srgbClr val="146C94"/>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200" b="0" dirty="0">
                          <a:solidFill>
                            <a:schemeClr val="tx1">
                              <a:lumMod val="75000"/>
                              <a:lumOff val="25000"/>
                            </a:schemeClr>
                          </a:solidFill>
                          <a:latin typeface="+mn-ea"/>
                          <a:ea typeface="+mn-ea"/>
                        </a:rPr>
                        <a:t>教育支援センターの利用相談</a:t>
                      </a: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vMerge="1">
                  <a:txBody>
                    <a:bodyPr/>
                    <a:lstStyle/>
                    <a:p>
                      <a:pPr algn="just"/>
                      <a:endParaRPr kumimoji="1" lang="ja-JP" altLang="en-US"/>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extLst>
              </a:tr>
              <a:tr h="64625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rgbClr val="003B83"/>
                          </a:solidFill>
                          <a:latin typeface="+mn-ea"/>
                          <a:ea typeface="+mn-ea"/>
                        </a:rPr>
                        <a:t>北海道教育</a:t>
                      </a:r>
                      <a:r>
                        <a:rPr kumimoji="1" lang="ja-JP" altLang="en-US" sz="1100" b="1" dirty="0">
                          <a:solidFill>
                            <a:srgbClr val="003B83"/>
                          </a:solidFill>
                          <a:latin typeface="+mn-ea"/>
                          <a:ea typeface="+mn-ea"/>
                        </a:rPr>
                        <a:t>委員会</a:t>
                      </a:r>
                      <a:r>
                        <a:rPr kumimoji="1" lang="en-US" altLang="ja-JP" sz="1200" b="1" dirty="0">
                          <a:solidFill>
                            <a:srgbClr val="003B83"/>
                          </a:solidFill>
                          <a:latin typeface="+mn-ea"/>
                          <a:ea typeface="+mn-ea"/>
                        </a:rPr>
                        <a:t/>
                      </a:r>
                      <a:br>
                        <a:rPr kumimoji="1" lang="en-US" altLang="ja-JP" sz="1200" b="1" dirty="0">
                          <a:solidFill>
                            <a:srgbClr val="003B83"/>
                          </a:solidFill>
                          <a:latin typeface="+mn-ea"/>
                          <a:ea typeface="+mn-ea"/>
                        </a:rPr>
                      </a:br>
                      <a:r>
                        <a:rPr kumimoji="1" lang="ja-JP" altLang="en-US" sz="1100" b="1" spc="-150" dirty="0" smtClean="0">
                          <a:solidFill>
                            <a:srgbClr val="003B83"/>
                          </a:solidFill>
                          <a:latin typeface="+mn-ea"/>
                          <a:ea typeface="+mn-ea"/>
                        </a:rPr>
                        <a:t>生徒指導・学校安全課</a:t>
                      </a:r>
                      <a:r>
                        <a:rPr kumimoji="1" lang="ja-JP" altLang="en-US" sz="1100" b="1" spc="0" dirty="0" smtClean="0">
                          <a:solidFill>
                            <a:srgbClr val="003B83"/>
                          </a:solidFill>
                          <a:latin typeface="+mn-ea"/>
                          <a:ea typeface="+mn-ea"/>
                        </a:rPr>
                        <a:t>生徒指導係</a:t>
                      </a:r>
                      <a:endParaRPr kumimoji="1" lang="ja-JP" altLang="en-US" sz="1100" b="1" spc="0" dirty="0">
                        <a:solidFill>
                          <a:srgbClr val="003B83"/>
                        </a:solidFill>
                        <a:latin typeface="+mn-ea"/>
                        <a:ea typeface="+mn-ea"/>
                      </a:endParaRP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kumimoji="1" lang="ja-JP" altLang="en-US" sz="1200" b="0" kern="1200" dirty="0">
                          <a:solidFill>
                            <a:schemeClr val="tx1">
                              <a:lumMod val="75000"/>
                              <a:lumOff val="25000"/>
                            </a:schemeClr>
                          </a:solidFill>
                          <a:effectLst/>
                          <a:latin typeface="+mn-ea"/>
                          <a:ea typeface="+mn-ea"/>
                          <a:cs typeface="+mn-cs"/>
                        </a:rPr>
                        <a:t>高等学校に在籍する生徒の</a:t>
                      </a:r>
                      <a:endParaRPr kumimoji="1" lang="en-US" altLang="ja-JP" sz="1200" b="0" kern="1200" dirty="0">
                        <a:solidFill>
                          <a:schemeClr val="tx1">
                            <a:lumMod val="75000"/>
                            <a:lumOff val="25000"/>
                          </a:schemeClr>
                        </a:solidFill>
                        <a:effectLst/>
                        <a:latin typeface="+mn-ea"/>
                        <a:ea typeface="+mn-ea"/>
                        <a:cs typeface="+mn-cs"/>
                      </a:endParaRPr>
                    </a:p>
                    <a:p>
                      <a:pPr algn="just"/>
                      <a:r>
                        <a:rPr kumimoji="1" lang="ja-JP" altLang="en-US" sz="1200" b="0" kern="1200" dirty="0">
                          <a:solidFill>
                            <a:schemeClr val="tx1">
                              <a:lumMod val="75000"/>
                              <a:lumOff val="25000"/>
                            </a:schemeClr>
                          </a:solidFill>
                          <a:effectLst/>
                          <a:latin typeface="+mn-ea"/>
                          <a:ea typeface="+mn-ea"/>
                          <a:cs typeface="+mn-cs"/>
                        </a:rPr>
                        <a:t>不登校に関する相談</a:t>
                      </a: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smtClean="0">
                          <a:solidFill>
                            <a:schemeClr val="tx1">
                              <a:lumMod val="75000"/>
                              <a:lumOff val="25000"/>
                            </a:schemeClr>
                          </a:solidFill>
                          <a:latin typeface="+mn-ea"/>
                          <a:ea typeface="+mn-ea"/>
                        </a:rPr>
                        <a:t>011-204-5887</a:t>
                      </a:r>
                      <a:r>
                        <a:rPr lang="ja-JP" altLang="en-US" sz="1000" b="0" dirty="0" smtClean="0">
                          <a:solidFill>
                            <a:schemeClr val="tx1">
                              <a:lumMod val="75000"/>
                              <a:lumOff val="25000"/>
                            </a:schemeClr>
                          </a:solidFill>
                          <a:latin typeface="+mn-ea"/>
                          <a:ea typeface="+mn-ea"/>
                        </a:rPr>
                        <a:t>（平日８：</a:t>
                      </a:r>
                      <a:r>
                        <a:rPr lang="en-US" altLang="ja-JP" sz="1000" b="0" dirty="0" smtClean="0">
                          <a:solidFill>
                            <a:schemeClr val="tx1">
                              <a:lumMod val="75000"/>
                              <a:lumOff val="25000"/>
                            </a:schemeClr>
                          </a:solidFill>
                          <a:latin typeface="+mn-ea"/>
                          <a:ea typeface="+mn-ea"/>
                        </a:rPr>
                        <a:t>45</a:t>
                      </a:r>
                      <a:r>
                        <a:rPr lang="ja-JP" altLang="en-US" sz="1000" b="0" dirty="0" smtClean="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smtClean="0">
                          <a:solidFill>
                            <a:schemeClr val="tx1">
                              <a:lumMod val="75000"/>
                              <a:lumOff val="25000"/>
                            </a:schemeClr>
                          </a:solidFill>
                          <a:latin typeface="+mn-ea"/>
                          <a:ea typeface="+mn-ea"/>
                        </a:rPr>
                        <a:t>：３０）</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a:t>
                      </a:r>
                      <a:r>
                        <a:rPr lang="ja-JP" altLang="en-US" sz="1000" b="0" dirty="0" smtClean="0">
                          <a:solidFill>
                            <a:schemeClr val="tx1">
                              <a:lumMod val="75000"/>
                              <a:lumOff val="25000"/>
                            </a:schemeClr>
                          </a:solidFill>
                          <a:latin typeface="+mn-ea"/>
                          <a:ea typeface="+mn-ea"/>
                        </a:rPr>
                        <a:t>札幌市中央区北３条西７丁目道庁別館</a:t>
                      </a:r>
                      <a:endParaRPr lang="en-US" altLang="ja-JP" sz="1000" b="0" dirty="0">
                        <a:solidFill>
                          <a:schemeClr val="tx1">
                            <a:lumMod val="75000"/>
                            <a:lumOff val="25000"/>
                          </a:schemeClr>
                        </a:solidFill>
                        <a:latin typeface="+mn-ea"/>
                        <a:ea typeface="+mn-ea"/>
                      </a:endParaRPr>
                    </a:p>
                    <a:p>
                      <a:pPr algn="just"/>
                      <a:r>
                        <a:rPr lang="en-US" altLang="ja-JP" sz="1000" b="0" dirty="0">
                          <a:solidFill>
                            <a:schemeClr val="tx1">
                              <a:lumMod val="75000"/>
                              <a:lumOff val="25000"/>
                            </a:schemeClr>
                          </a:solidFill>
                          <a:latin typeface="+mn-ea"/>
                          <a:ea typeface="+mn-ea"/>
                        </a:rPr>
                        <a:t>URL</a:t>
                      </a:r>
                      <a:r>
                        <a:rPr lang="ja-JP" altLang="en-US" sz="1000" b="0" dirty="0">
                          <a:solidFill>
                            <a:schemeClr val="tx1">
                              <a:lumMod val="75000"/>
                              <a:lumOff val="25000"/>
                            </a:schemeClr>
                          </a:solidFill>
                          <a:latin typeface="+mn-ea"/>
                          <a:ea typeface="+mn-ea"/>
                        </a:rPr>
                        <a:t> </a:t>
                      </a:r>
                      <a:r>
                        <a:rPr lang="ja-JP" altLang="en-US" sz="1000" b="0" dirty="0" smtClean="0">
                          <a:solidFill>
                            <a:schemeClr val="tx1">
                              <a:lumMod val="75000"/>
                              <a:lumOff val="25000"/>
                            </a:schemeClr>
                          </a:solidFill>
                          <a:latin typeface="+mn-ea"/>
                          <a:ea typeface="+mn-ea"/>
                        </a:rPr>
                        <a:t>： </a:t>
                      </a:r>
                      <a:r>
                        <a:rPr lang="en-US" altLang="ja-JP" sz="800" b="0" spc="-60" baseline="0" dirty="0" smtClean="0">
                          <a:solidFill>
                            <a:schemeClr val="tx1">
                              <a:lumMod val="75000"/>
                              <a:lumOff val="25000"/>
                            </a:schemeClr>
                          </a:solidFill>
                          <a:latin typeface="+mn-ea"/>
                          <a:ea typeface="+mn-ea"/>
                        </a:rPr>
                        <a:t>https://www.dokyoi.pref.hokkaido.lg.jp/hk/ssa/</a:t>
                      </a:r>
                      <a:endParaRPr lang="ja-JP" altLang="en-US" sz="1000" b="0" spc="-60" baseline="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extLst>
              </a:tr>
            </a:tbl>
          </a:graphicData>
        </a:graphic>
      </p:graphicFrame>
      <p:sp>
        <p:nvSpPr>
          <p:cNvPr id="1185" name="四角形: 角を丸くする 54"/>
          <p:cNvSpPr/>
          <p:nvPr/>
        </p:nvSpPr>
        <p:spPr>
          <a:xfrm>
            <a:off x="203154" y="2432976"/>
            <a:ext cx="2628000" cy="21602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sz="1600" b="1" dirty="0">
                <a:solidFill>
                  <a:srgbClr val="003B83"/>
                </a:solidFill>
                <a:latin typeface="+mn-ea"/>
                <a:cs typeface="メイリオ" pitchFamily="50" charset="-128"/>
              </a:rPr>
              <a:t>不登校に関する相談窓口</a:t>
            </a:r>
          </a:p>
        </p:txBody>
      </p:sp>
      <p:sp>
        <p:nvSpPr>
          <p:cNvPr id="1186" name="四角形: 角を丸くする 5"/>
          <p:cNvSpPr/>
          <p:nvPr/>
        </p:nvSpPr>
        <p:spPr>
          <a:xfrm>
            <a:off x="188912" y="213322"/>
            <a:ext cx="6480175" cy="360000"/>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b="1" dirty="0">
                <a:solidFill>
                  <a:srgbClr val="F15D5D"/>
                </a:solidFill>
                <a:latin typeface="+mn-ea"/>
                <a:cs typeface="メイリオ" pitchFamily="50" charset="-128"/>
              </a:rPr>
              <a:t>困ったときは相談してください。</a:t>
            </a:r>
          </a:p>
        </p:txBody>
      </p:sp>
      <p:sp>
        <p:nvSpPr>
          <p:cNvPr id="1187" name="テキスト ボックス 8"/>
          <p:cNvSpPr/>
          <p:nvPr/>
        </p:nvSpPr>
        <p:spPr>
          <a:xfrm>
            <a:off x="188912" y="566108"/>
            <a:ext cx="6480176" cy="570468"/>
          </a:xfrm>
          <a:prstGeom prst="roundRect">
            <a:avLst>
              <a:gd name="adj" fmla="val 50000"/>
            </a:avLst>
          </a:prstGeom>
          <a:solidFill>
            <a:srgbClr val="003B83"/>
          </a:solidFill>
        </p:spPr>
        <p:txBody>
          <a:bodyPr wrap="square" lIns="0" tIns="0" rIns="0" bIns="36000" rtlCol="0" anchor="ctr">
            <a:spAutoFit/>
          </a:bodyPr>
          <a:lstStyle/>
          <a:p>
            <a:pPr algn="ctr"/>
            <a:r>
              <a:rPr kumimoji="1" lang="ja-JP" altLang="en-US" sz="2400" b="1" dirty="0">
                <a:solidFill>
                  <a:schemeClr val="bg1"/>
                </a:solidFill>
                <a:latin typeface="+mn-ea"/>
              </a:rPr>
              <a:t>不登校に関する相談窓口</a:t>
            </a:r>
          </a:p>
        </p:txBody>
      </p:sp>
      <p:pic>
        <p:nvPicPr>
          <p:cNvPr id="1188" name="グラフィックス 3"/>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1135869" y="6609000"/>
            <a:ext cx="4586263" cy="1426837"/>
          </a:xfrm>
          <a:prstGeom prst="rect">
            <a:avLst/>
          </a:prstGeom>
        </p:spPr>
      </p:pic>
      <p:grpSp>
        <p:nvGrpSpPr>
          <p:cNvPr id="1189" name="グループ化 176"/>
          <p:cNvGrpSpPr/>
          <p:nvPr/>
        </p:nvGrpSpPr>
        <p:grpSpPr>
          <a:xfrm>
            <a:off x="206398" y="9183439"/>
            <a:ext cx="6644860" cy="520659"/>
            <a:chOff x="188913" y="9180899"/>
            <a:chExt cx="6644860" cy="520659"/>
          </a:xfrm>
        </p:grpSpPr>
        <p:grpSp>
          <p:nvGrpSpPr>
            <p:cNvPr id="1190" name="グループ化 10"/>
            <p:cNvGrpSpPr/>
            <p:nvPr/>
          </p:nvGrpSpPr>
          <p:grpSpPr>
            <a:xfrm>
              <a:off x="188913" y="9285331"/>
              <a:ext cx="6644860" cy="416227"/>
              <a:chOff x="357229" y="9372415"/>
              <a:chExt cx="6644860" cy="416227"/>
            </a:xfrm>
          </p:grpSpPr>
          <p:sp>
            <p:nvSpPr>
              <p:cNvPr id="1191" name="四角形: 角を丸くする 2"/>
              <p:cNvSpPr/>
              <p:nvPr/>
            </p:nvSpPr>
            <p:spPr>
              <a:xfrm>
                <a:off x="357229" y="9372415"/>
                <a:ext cx="1271571" cy="293407"/>
              </a:xfrm>
              <a:prstGeom prst="roundRect">
                <a:avLst>
                  <a:gd name="adj" fmla="val 50000"/>
                </a:avLst>
              </a:prstGeom>
              <a:solidFill>
                <a:srgbClr val="003B8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36000" rtlCol="0" anchor="ctr"/>
              <a:lstStyle/>
              <a:p>
                <a:pPr algn="ctr"/>
                <a:r>
                  <a:rPr kumimoji="1" lang="ja-JP" altLang="en-US" sz="1100" b="1" dirty="0">
                    <a:solidFill>
                      <a:schemeClr val="bg1"/>
                    </a:solidFill>
                    <a:latin typeface="+mn-ea"/>
                  </a:rPr>
                  <a:t>お問い合わせ先</a:t>
                </a:r>
              </a:p>
            </p:txBody>
          </p:sp>
          <p:sp>
            <p:nvSpPr>
              <p:cNvPr id="1192" name="テキスト プレースホルダー 18"/>
              <p:cNvSpPr txBox="1"/>
              <p:nvPr/>
            </p:nvSpPr>
            <p:spPr>
              <a:xfrm>
                <a:off x="1694225" y="9443559"/>
                <a:ext cx="2115964" cy="177741"/>
              </a:xfrm>
              <a:prstGeom prst="rect">
                <a:avLst/>
              </a:prstGeom>
            </p:spPr>
            <p:txBody>
              <a:bodyPr vert="horz" wrap="none" lIns="0" tIns="0" rIns="0" bIns="0" rtlCol="0" anchor="t">
                <a:spAutoFit/>
              </a:bodyPr>
              <a:lstStyle>
                <a:lvl1pPr marL="0" indent="0" algn="l" defTabSz="777240" rtl="0" eaLnBrk="1" latinLnBrk="0" hangingPunct="1">
                  <a:lnSpc>
                    <a:spcPct val="105000"/>
                  </a:lnSpc>
                  <a:spcBef>
                    <a:spcPts val="0"/>
                  </a:spcBef>
                  <a:buFont typeface="Arial" panose="020B0604020202020204" pitchFamily="34" charset="0"/>
                  <a:buNone/>
                  <a:defRPr kumimoji="1" lang="ja-JP" sz="14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defTabSz="685837">
                  <a:defRPr/>
                </a:pPr>
                <a:r>
                  <a:rPr lang="zh-CN" altLang="en-US" sz="1100" dirty="0">
                    <a:solidFill>
                      <a:srgbClr val="003B83"/>
                    </a:solidFill>
                    <a:latin typeface="+mn-ea"/>
                    <a:ea typeface="+mn-ea"/>
                    <a:cs typeface="+mn-cs"/>
                  </a:rPr>
                  <a:t>仁木町教育委員会総務学校教育係</a:t>
                </a:r>
              </a:p>
            </p:txBody>
          </p:sp>
          <p:sp>
            <p:nvSpPr>
              <p:cNvPr id="1193" name="四角形: 角を丸くする 5"/>
              <p:cNvSpPr/>
              <p:nvPr/>
            </p:nvSpPr>
            <p:spPr>
              <a:xfrm>
                <a:off x="3939831" y="9460476"/>
                <a:ext cx="504056" cy="144016"/>
              </a:xfrm>
              <a:prstGeom prst="roundRect">
                <a:avLst>
                  <a:gd name="adj" fmla="val 50000"/>
                </a:avLst>
              </a:prstGeom>
              <a:solidFill>
                <a:srgbClr val="003B8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8000" rtlCol="0" anchor="ctr"/>
              <a:lstStyle/>
              <a:p>
                <a:pPr algn="ctr"/>
                <a:r>
                  <a:rPr kumimoji="1" lang="en-US" altLang="ja-JP" sz="800" b="1" dirty="0">
                    <a:solidFill>
                      <a:schemeClr val="bg1"/>
                    </a:solidFill>
                    <a:latin typeface="+mn-ea"/>
                  </a:rPr>
                  <a:t>TEL</a:t>
                </a:r>
                <a:endParaRPr kumimoji="1" lang="ja-JP" altLang="en-US" sz="800" b="1" dirty="0">
                  <a:solidFill>
                    <a:schemeClr val="bg1"/>
                  </a:solidFill>
                  <a:latin typeface="+mn-ea"/>
                </a:endParaRPr>
              </a:p>
            </p:txBody>
          </p:sp>
          <p:sp>
            <p:nvSpPr>
              <p:cNvPr id="1194" name="テキスト プレースホルダー 18"/>
              <p:cNvSpPr txBox="1"/>
              <p:nvPr/>
            </p:nvSpPr>
            <p:spPr>
              <a:xfrm>
                <a:off x="4515831" y="9463297"/>
                <a:ext cx="961802" cy="145424"/>
              </a:xfrm>
              <a:prstGeom prst="rect">
                <a:avLst/>
              </a:prstGeom>
            </p:spPr>
            <p:txBody>
              <a:bodyPr vert="horz" wrap="none" lIns="0" tIns="0" rIns="0" bIns="0" rtlCol="0" anchor="t">
                <a:spAutoFit/>
              </a:bodyPr>
              <a:lstStyle>
                <a:lvl1pPr marL="0" indent="0" algn="l" defTabSz="777240" rtl="0" eaLnBrk="1" latinLnBrk="0" hangingPunct="1">
                  <a:lnSpc>
                    <a:spcPct val="105000"/>
                  </a:lnSpc>
                  <a:spcBef>
                    <a:spcPts val="0"/>
                  </a:spcBef>
                  <a:buFont typeface="Arial" panose="020B0604020202020204" pitchFamily="34" charset="0"/>
                  <a:buNone/>
                  <a:defRPr kumimoji="1" lang="ja-JP" sz="14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defTabSz="685837">
                  <a:defRPr/>
                </a:pPr>
                <a:r>
                  <a:rPr lang="ja-JP" altLang="en-US" sz="900" dirty="0">
                    <a:solidFill>
                      <a:srgbClr val="003B83"/>
                    </a:solidFill>
                    <a:latin typeface="+mn-ea"/>
                    <a:ea typeface="+mn-ea"/>
                    <a:cs typeface="+mn-cs"/>
                  </a:rPr>
                  <a:t>0135-32-3621</a:t>
                </a:r>
                <a:endParaRPr lang="en-US" altLang="ja-JP" sz="900" dirty="0">
                  <a:solidFill>
                    <a:srgbClr val="003B83"/>
                  </a:solidFill>
                  <a:latin typeface="+mn-ea"/>
                  <a:ea typeface="+mn-ea"/>
                  <a:cs typeface="+mn-cs"/>
                </a:endParaRPr>
              </a:p>
            </p:txBody>
          </p:sp>
          <p:grpSp>
            <p:nvGrpSpPr>
              <p:cNvPr id="1195" name="グループ化 7"/>
              <p:cNvGrpSpPr/>
              <p:nvPr/>
            </p:nvGrpSpPr>
            <p:grpSpPr>
              <a:xfrm>
                <a:off x="3939831" y="9641097"/>
                <a:ext cx="3062258" cy="147545"/>
                <a:chOff x="3435775" y="9670125"/>
                <a:chExt cx="3062258" cy="147545"/>
              </a:xfrm>
            </p:grpSpPr>
            <p:sp>
              <p:nvSpPr>
                <p:cNvPr id="1196" name="四角形: 角を丸くする 8"/>
                <p:cNvSpPr/>
                <p:nvPr/>
              </p:nvSpPr>
              <p:spPr>
                <a:xfrm>
                  <a:off x="3435775" y="9673654"/>
                  <a:ext cx="504056" cy="144016"/>
                </a:xfrm>
                <a:prstGeom prst="roundRect">
                  <a:avLst>
                    <a:gd name="adj" fmla="val 50000"/>
                  </a:avLst>
                </a:prstGeom>
                <a:solidFill>
                  <a:srgbClr val="003B8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8000" rtlCol="0" anchor="ctr"/>
                <a:lstStyle/>
                <a:p>
                  <a:pPr algn="ctr"/>
                  <a:r>
                    <a:rPr kumimoji="1" lang="en-US" altLang="ja-JP" sz="800" b="1" dirty="0">
                      <a:solidFill>
                        <a:schemeClr val="bg1"/>
                      </a:solidFill>
                      <a:latin typeface="+mn-ea"/>
                    </a:rPr>
                    <a:t>MAIL</a:t>
                  </a:r>
                  <a:endParaRPr kumimoji="1" lang="ja-JP" altLang="en-US" sz="800" b="1" dirty="0">
                    <a:solidFill>
                      <a:schemeClr val="bg1"/>
                    </a:solidFill>
                    <a:latin typeface="+mn-ea"/>
                  </a:endParaRPr>
                </a:p>
              </p:txBody>
            </p:sp>
            <p:sp>
              <p:nvSpPr>
                <p:cNvPr id="1197" name="テキスト プレースホルダー 18"/>
                <p:cNvSpPr txBox="1"/>
                <p:nvPr/>
              </p:nvSpPr>
              <p:spPr>
                <a:xfrm>
                  <a:off x="4011775" y="9670125"/>
                  <a:ext cx="2486258" cy="145424"/>
                </a:xfrm>
                <a:prstGeom prst="rect">
                  <a:avLst/>
                </a:prstGeom>
              </p:spPr>
              <p:txBody>
                <a:bodyPr vert="horz" wrap="none" lIns="0" tIns="0" rIns="0" bIns="0" rtlCol="0" anchor="t">
                  <a:spAutoFit/>
                </a:bodyPr>
                <a:lstStyle>
                  <a:lvl1pPr marL="0" indent="0" algn="l" defTabSz="777240" rtl="0" eaLnBrk="1" latinLnBrk="0" hangingPunct="1">
                    <a:lnSpc>
                      <a:spcPct val="105000"/>
                    </a:lnSpc>
                    <a:spcBef>
                      <a:spcPts val="0"/>
                    </a:spcBef>
                    <a:buFont typeface="Arial" panose="020B0604020202020204" pitchFamily="34" charset="0"/>
                    <a:buNone/>
                    <a:defRPr kumimoji="1" lang="ja-JP" sz="14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defTabSz="685837">
                    <a:defRPr/>
                  </a:pPr>
                  <a:r>
                    <a:rPr lang="ja-JP" altLang="en-US" sz="900">
                      <a:solidFill>
                        <a:schemeClr val="accent1">
                          <a:lumMod val="75000"/>
                        </a:schemeClr>
                      </a:solidFill>
                      <a:latin typeface="+mn-ea"/>
                      <a:ea typeface="+mn-ea"/>
                    </a:rPr>
                    <a:t>kyo</a:t>
                  </a:r>
                  <a:r>
                    <a:rPr lang="ja-JP" altLang="en-US" sz="900">
                      <a:solidFill>
                        <a:schemeClr val="accent1">
                          <a:lumMod val="75000"/>
                        </a:schemeClr>
                      </a:solidFill>
                      <a:latin typeface="+mn-ea"/>
                      <a:ea typeface="+mn-ea"/>
                    </a:rPr>
                    <a:t>uiku02-niki@town.niki.hokkaido.jp</a:t>
                  </a:r>
                  <a:r>
                    <a:rPr lang="ja-JP" altLang="en-US" sz="900" dirty="0">
                      <a:solidFill>
                        <a:schemeClr val="accent1"/>
                      </a:solidFill>
                      <a:latin typeface="+mn-ea"/>
                      <a:ea typeface="+mn-ea"/>
                      <a:cs typeface="+mn-cs"/>
                    </a:rPr>
                    <a:t>　</a:t>
                  </a:r>
                  <a:endParaRPr lang="en-US" altLang="ja-JP" sz="900" dirty="0">
                    <a:solidFill>
                      <a:schemeClr val="accent1"/>
                    </a:solidFill>
                    <a:latin typeface="+mn-ea"/>
                    <a:ea typeface="+mn-ea"/>
                    <a:cs typeface="+mn-cs"/>
                  </a:endParaRPr>
                </a:p>
              </p:txBody>
            </p:sp>
          </p:grpSp>
        </p:grpSp>
        <p:sp>
          <p:nvSpPr>
            <p:cNvPr id="1198" name="四角形: 角を丸くする 11"/>
            <p:cNvSpPr/>
            <p:nvPr/>
          </p:nvSpPr>
          <p:spPr>
            <a:xfrm>
              <a:off x="3771459" y="9180899"/>
              <a:ext cx="504056" cy="144016"/>
            </a:xfrm>
            <a:prstGeom prst="roundRect">
              <a:avLst>
                <a:gd name="adj" fmla="val 50000"/>
              </a:avLst>
            </a:prstGeom>
            <a:solidFill>
              <a:srgbClr val="003B8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8000" rtlCol="0" anchor="ctr"/>
            <a:lstStyle/>
            <a:p>
              <a:pPr algn="ctr"/>
              <a:r>
                <a:rPr kumimoji="1" lang="ja-JP" altLang="en-US" sz="800" b="1" dirty="0">
                  <a:solidFill>
                    <a:schemeClr val="bg1"/>
                  </a:solidFill>
                  <a:latin typeface="+mn-ea"/>
                </a:rPr>
                <a:t>〒</a:t>
              </a:r>
            </a:p>
          </p:txBody>
        </p:sp>
        <p:sp>
          <p:nvSpPr>
            <p:cNvPr id="1199" name="テキスト プレースホルダー 18"/>
            <p:cNvSpPr txBox="1"/>
            <p:nvPr/>
          </p:nvSpPr>
          <p:spPr>
            <a:xfrm>
              <a:off x="4347515" y="9190070"/>
              <a:ext cx="1877117" cy="145424"/>
            </a:xfrm>
            <a:prstGeom prst="rect">
              <a:avLst/>
            </a:prstGeom>
          </p:spPr>
          <p:txBody>
            <a:bodyPr vert="horz" wrap="none" lIns="0" tIns="0" rIns="0" bIns="0" rtlCol="0" anchor="t">
              <a:spAutoFit/>
            </a:bodyPr>
            <a:lstStyle>
              <a:lvl1pPr marL="0" indent="0" algn="l" defTabSz="777240" rtl="0" eaLnBrk="1" latinLnBrk="0" hangingPunct="1">
                <a:lnSpc>
                  <a:spcPct val="105000"/>
                </a:lnSpc>
                <a:spcBef>
                  <a:spcPts val="0"/>
                </a:spcBef>
                <a:buFont typeface="Arial" panose="020B0604020202020204" pitchFamily="34" charset="0"/>
                <a:buNone/>
                <a:defRPr kumimoji="1" lang="ja-JP" sz="14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defTabSz="685837">
                <a:defRPr/>
              </a:pPr>
              <a:r>
                <a:rPr lang="ja-JP" altLang="en-US" sz="900" dirty="0">
                  <a:solidFill>
                    <a:srgbClr val="003B83"/>
                  </a:solidFill>
                  <a:latin typeface="+mn-ea"/>
                  <a:ea typeface="+mn-ea"/>
                  <a:cs typeface="+mn-cs"/>
                </a:rPr>
                <a:t>北海道余市郡仁木町西町１丁目36-1</a:t>
              </a:r>
              <a:endParaRPr lang="en-US" altLang="ja-JP" sz="900" dirty="0">
                <a:solidFill>
                  <a:srgbClr val="003B83"/>
                </a:solidFill>
                <a:latin typeface="+mn-ea"/>
                <a:ea typeface="+mn-ea"/>
                <a:cs typeface="+mn-cs"/>
              </a:endParaRPr>
            </a:p>
          </p:txBody>
        </p:sp>
      </p:grpSp>
    </p:spTree>
    <p:extLst>
      <p:ext uri="{BB962C8B-B14F-4D97-AF65-F5344CB8AC3E}">
        <p14:creationId xmlns:p14="http://schemas.microsoft.com/office/powerpoint/2010/main" val="3961823651"/>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BIZ UDPゴシック"/>
        <a:ea typeface="BIZ UDPゴシック"/>
        <a:cs typeface=""/>
      </a:majorFont>
      <a:minorFont>
        <a:latin typeface="BIZ UDPゴシック"/>
        <a:ea typeface="BIZ UD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otalTime>2890</TotalTime>
  <Words>1670</Words>
  <Application>JUST Focus</Application>
  <Paragraphs>202</Paragraph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BIZ UDPゴシック</vt:lpstr>
      <vt:lpstr>HG丸ｺﾞｼｯｸM-PRO</vt:lpstr>
      <vt:lpstr>Meiryo UI</vt:lpstr>
      <vt:lpstr>メイリオ</vt:lpstr>
      <vt:lpstr>游ゴシック</vt:lpstr>
      <vt:lpstr>Arial</vt:lpstr>
      <vt:lpstr>Wingdings</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4.1.7</AppVersion>
  <PresentationFormat>ユーザー設定</PresentationFormat>
  <Slides>3</Slides>
  <Notes>1</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プレゼンテーション</dc:title>
  <dc:creator>木下陽子</dc:creator>
  <cp:lastModifiedBy>lg-t-hamada</cp:lastModifiedBy>
  <cp:lastPrinted>2023-08-02T05:35:50Z</cp:lastPrinted>
  <dcterms:created xsi:type="dcterms:W3CDTF">2022-06-23T02:54:28Z</dcterms:created>
  <dcterms:modified xsi:type="dcterms:W3CDTF">2023-10-24T23:54:02Z</dcterms:modified>
  <cp:revision>150</cp:revision>
</cp:coreProperties>
</file>

<file path=docProps/custom.xml><?xml version="1.0" encoding="utf-8"?>
<Properties xmlns:vt="http://schemas.openxmlformats.org/officeDocument/2006/docPropsVTypes" xmlns="http://schemas.openxmlformats.org/officeDocument/2006/custom-properties">
  <property fmtid="{D5CDD505-2E9C-101B-9397-08002B2CF9AE}" pid="2" name="MSIP_Label_d899a617-f30e-4fb8-b81c-fb6d0b94ac5b_Enabled">
    <vt:lpwstr>true</vt:lpwstr>
  </property>
  <property fmtid="{D5CDD505-2E9C-101B-9397-08002B2CF9AE}" pid="3" name="MSIP_Label_d899a617-f30e-4fb8-b81c-fb6d0b94ac5b_SetDate">
    <vt:lpwstr>2022-06-23T02:54:28Z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42ba4583-c8ba-4b5d-adbe-97ea24ddfc33</vt:lpwstr>
  </property>
  <property fmtid="{D5CDD505-2E9C-101B-9397-08002B2CF9AE}" pid="8" name="MSIP_Label_d899a617-f30e-4fb8-b81c-fb6d0b94ac5b_ContentBits">
    <vt:lpwstr>0</vt:lpwstr>
  </property>
</Properties>
</file>